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8:5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3881,'0'0'4841,"0"14"-6249,0-1-545,0 1-767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3.1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648 6 1664,'0'0'6884,"-9"-2"-6709,4 1-159,0 0-1,0 1 0,0-1 0,0 1 1,0 0-1,0 0 0,0 0 1,0 1-1,0 0 0,0 0 1,0 0-1,0 1 0,0 0 0,0 0 1,1 0-1,-1 0 0,1 1 1,-1-1-1,1 1 0,-7 6 1,-32 29 123,2 1 1,-57 73 0,80-89-120,1 1 0,2 0 0,0 1 0,2 1 0,0 0 0,2 1 1,-8 30-1,15-45-17,2 0 0,-1 0 0,2 0 0,0 0-1,0 1 1,2 22 0,0-31-5,-1 0-1,1 0 0,0-1 0,0 1 1,0 0-1,0-1 0,1 1 0,0-1 1,-1 0-1,1 1 0,1-1 0,-1 0 1,0 0-1,1 0 0,-1 0 0,1-1 1,0 1-1,0-1 0,0 1 1,0-1-1,1 0 0,-1 0 0,0-1 1,1 1-1,4 1 0,2 0-26,1 0 0,0-1 1,-1 0-1,1 0 0,0-2 0,0 1 0,0-1 1,0-1-1,0 0 0,0 0 0,-1-1 0,13-4 1,-18 5 16,0-1 1,0 0 0,0 0-1,-1 0 1,1-1 0,-1 0-1,0 0 1,0 0 0,0 0 0,0-1-1,0 1 1,-1-1 0,0 0-1,1 0 1,-1 0 0,-1-1-1,1 1 1,-1-1 0,0 1 0,0-1-1,0 0 1,0 0 0,-1 0-1,0 0 1,0 0 0,0 0 0,-1-7-1,1 8 18,-1 0 0,0 1 0,-1-1 0,1 0 1,-1 0-1,1 1 0,-1-1 0,0 0 0,0 1 0,-1-1 0,1 1 0,-1 0 0,0-1 0,0 1 0,0 0 0,0 0 0,0 0 0,-4-3 0,1 2 1,0 0-1,0 0 0,-1 0 0,0 1 0,0 0 0,0 0 0,0 0 0,0 1 0,-10-3 0,-11 0-4,-1 1-1,1 1 1,-53 1-1,70 2-5,0 0-15,1 0 1,-1 1 0,0 1-1,1-1 1,-1 1 0,1 1-1,0 0 1,0 0 0,0 1-1,0 0 1,-13 9 0,10-4-232,0 0 0,1 1 0,0 0 0,1 1 0,0 0 0,-16 24 0,-8 26-2552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5.6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98 14 1096,'0'0'7328,"-15"20"-7095,-43 63 56,55-79-247,0 0 0,0 0 0,1 0-1,0 1 1,0-1 0,0 1 0,0-1 0,1 1 0,-1 0 0,1 0 0,0 0 0,1 0-1,-1 0 1,1 0 0,0-1 0,0 1 0,1 0 0,0 0 0,-1 0 0,2 0 0,1 6-1,-2-9-31,1 0-1,-1 0 0,1 0 1,-1 0-1,1 0 0,0-1 0,0 1 1,0 0-1,0-1 0,0 1 0,0-1 1,1 0-1,-1 0 0,0 0 1,1 0-1,-1 0 0,1 0 0,-1-1 1,1 1-1,-1-1 0,4 0 1,64 3 20,-53-4-54,2 2-85,-1-2 1,1 0-1,-1-1 0,1-1 0,-1-1 0,22-7 0,-35 10 95,-1-1-1,1 0 0,-1 0 1,0 0-1,0-1 0,0 1 0,0-1 1,0 0-1,-1 0 0,1-1 1,-1 1-1,0-1 0,0 1 1,0-1-1,0 0 0,-1 0 0,0 0 1,1-1-1,-1 1 0,-1-1 1,1 1-1,-1-1 0,0 1 0,0-1 1,0 0-1,0 1 0,-1-1 1,0 0-1,-1-7 0,0 7 48,0 0-1,-1 0 1,1 0 0,-1 1-1,0-1 1,-1 0-1,1 1 1,-1 0 0,0-1-1,0 1 1,0 0 0,-1 1-1,1-1 1,-1 0-1,0 1 1,0 0 0,0 0-1,0 0 1,-1 1-1,1-1 1,-1 1 0,-9-3-1,1-1-192,-1 1 1,0 1-1,0 0 0,-1 1 1,1 0-1,-28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6.9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34 317 7074,'0'0'1895,"-6"26"-1859,1-4-29,-2 4 0,2 0 0,0 1 0,2-1 0,1 52 0,2-76-13,0 1 1,1 0-1,0 0 0,-1-1 0,1 1 0,1-1 1,-1 1-1,0-1 0,0 1 0,1-1 0,-1 1 0,1-1 1,0 0-1,0 0 0,0 0 0,0 0 0,0 0 1,0-1-1,0 1 0,1-1 0,-1 1 0,1-1 0,-1 0 1,1 0-1,-1 0 0,1 0 0,0 0 0,-1-1 1,6 2-1,9 0-132,0 0 1,0-1 0,29-2-1,-33 1 2,3-2 17,1 0 1,-1-1-1,0 0 0,0-2 1,-1 0-1,1 0 0,-1-2 1,0 0-1,-1 0 0,1-1 0,-1-1 1,-1-1-1,0 0 0,0 0 1,-1-1-1,15-19 0,-23 25 364,-1 0 0,1 0-1,-1 0 1,0-1 0,0 0 0,-1 1-1,0-1 1,0 0 0,0 0 0,-1 0-1,0 0 1,0-1 0,-1 1-1,1 0 1,-1 0 0,0 0 0,-1-1-1,0 1 1,-1-7 0,0 12-244,1 0 1,0 1-1,0-1 1,-1 1 0,1-1-1,0 1 1,-1 0 0,1-1-1,0 1 1,-1 0-1,1 0 1,0 0 0,-1 0-1,1 0 1,0 0-1,-1 0 1,1 1 0,0-1-1,-1 0 1,1 1-1,0-1 1,-1 1 0,1-1-1,-1 2 1,-4 4-3,1 0 1,0 1 0,0-1-1,0 1 1,1 1 0,0-1-1,1 0 1,-1 1 0,1 0-1,1 0 1,-3 13-1,0 1 9,2 0-1,1 1 1,0 25-1,2-44-10,1-1-1,-1 1 1,1-1 0,0 1-1,0-1 1,1 0 0,-1 1-1,0-1 1,1 0 0,0 0 0,0 0-1,0 0 1,0 0 0,1 0-1,-1-1 1,1 1 0,-1-1-1,1 1 1,0-1 0,0 0-1,0 0 1,0-1 0,0 1-1,1-1 1,-1 1 0,0-1-1,1 0 1,4 1 0,12 3-65,0 0 1,0-2-1,39 2 0,257-1-811,-256-8 662,-1-2 0,0-2-1,75-22 1,-110 24 53,-1-2 0,0 0 1,34-18-1,-53 23 193,1 1 0,-1-1 0,1 0 0,-1 0 0,0 0 0,0 0 1,-1-1-1,1 1 0,-1-1 0,1 0 0,-1 0 0,0-1 0,-1 1 0,1-1 1,-1 1-1,0-1 0,0 0 0,0 1 0,-1-1 0,0 0 0,0 0 0,1-10 1,-2 12 48,0 0 1,0-1 0,-1 1 0,0 0 0,1 0 0,-1 0 0,0 0 0,0 0 0,-1 0 0,1 0-1,-1 0 1,1 0 0,-1 0 0,0 1 0,0-1 0,-4-4 0,0 3 0,1 0 0,0 0 0,-1 0 1,0 0-1,0 1 0,0 0 0,-11-4 1,-4 1 4,0 1 0,-1 1 0,1 1 0,-27-1 0,26 2-76,0 1 1,0 2-1,0 0 0,0 1 1,-23 5-1,40-6-32,1 0 0,-1 1 0,1-1 1,0 1-1,0-1 0,-1 1 0,1 1 0,0-1 0,1 0 0,-1 1 0,0 0 0,1 0 0,-1 0 0,1 0 0,0 1 1,0-1-1,0 1 0,1 0 0,-1 0 0,1 0 0,0 0 0,0 0 0,0 0 0,1 0 0,0 1 0,-1-1 1,1 1-1,1-1 0,-1 1 0,1-1 0,0 6 0,-1-8 20,1-1 1,0 1-1,-1 0 0,1 0 1,0-1-1,0 1 0,0 0 1,1 0-1,-1-1 0,0 1 1,1 0-1,-1-1 0,1 1 1,-1 0-1,1-1 0,0 1 1,0 0-1,0-1 0,0 1 1,0-1-1,0 0 0,0 1 1,0-1-1,0 0 0,1 0 1,-1 0-1,1 0 0,-1 0 1,1 0-1,-1 0 0,1 0 1,-1 0-1,1-1 0,0 1 1,-1-1-1,1 1 0,0-1 1,0 0-1,-1 1 0,1-1 1,0 0-1,0 0 0,2-1 1,10 4-36,0-1 1,1-1 0,-1 0-1,1-1 1,0 0 0,-1-1-1,1-1 1,-1-1 0,0 0-1,0 0 1,25-11-1,-38 14 46,-1-1-1,1 1 0,-1-1 0,1 1 0,0-1 0,-1 1 0,1 0 1,0-1-1,-1 1 0,1 0 0,0 0 0,-1-1 0,1 1 0,0 0 0,-1 0 1,1 0-1,0 0 0,0 0 0,-1 0 0,1 0 0,0 0 0,0 0 1,-1 0-1,1 0 0,0 1 0,-1-1 0,1 0 0,0 0 0,-1 1 0,1-1 1,0 0-1,-1 1 0,1-1 0,-1 1 0,1-1 0,0 1 0,-1-1 1,1 1-1,-1-1 0,0 1 0,1 0 0,-1-1 0,1 1 0,-1 0 0,0-1 1,0 1-1,1 0 0,-1-1 0,0 2 0,0 47-144,-2-19 171,0 33-36,-3-1 0,-3 1 0,-2-1 0,-25 84 0,29-126 1,-32 115-186,-59 139 1,95-269 196,0 0 0,1-1 0,-2 1 1,1 0-1,0-1 0,-1 0 0,0 1 0,0-1 1,0 0-1,0 0 0,-1-1 0,0 1 0,0-1 1,0 0-1,0 0 0,0 0 0,0 0 0,-1-1 1,0 0-1,1 0 0,-1 0 0,0 0 0,0-1 1,0 0-1,0 0 0,0 0 0,0 0 0,-9-1 1,-7 0 209,0 0 0,0-1 0,1-1 0,-1-1 0,-39-11 0,48 10-131,1-1 1,-1 0-1,1 0 0,0-1 0,0 0 1,1-1-1,0 0 0,0-1 1,0 0-1,1-1 0,-10-11 0,17 17-75,0 0 0,-1 0 0,1 1 0,0-2 0,0 1 0,1 0 0,-1 0 0,1-1 0,0 1 0,0 0 0,0-1 0,0 1 0,0-1 0,1 0 0,-1 1 0,1-1 0,0 0 0,0 1 0,1-1 0,-1 1 0,1-1 0,-1 0 0,1 1 0,0-1 0,1 1 0,-1 0 0,1-1 0,-1 1 0,5-6 0,2-2-117,1 1 0,1 0 0,-1 0 0,2 1 1,-1 0-1,20-12 0,239-155-2050,196-143-1077,-173 77 1580,-243 197 1888,-2-3 1,-2-1-1,64-92 0,-102 130 209,1 0 0,-2-1 0,1 0 0,-2 0 0,1-1 0,-2 1 0,0-1 0,0 0 0,-1-1 0,-1 1 0,0 0 0,0-21 0,-20 57-513,-12 16 120,1 1 0,2 1 0,-40 85 0,55-98-101,1 1 0,1 0 0,2 0-1,0 1 1,3 0 0,0 0 0,-1 48-1,7-77 45,-1 0 0,0 0 0,0-1-1,1 1 1,-1 0 0,1-1 0,-1 1-1,1 0 1,-1-1 0,1 1 0,-1 0-1,1-1 1,-1 1 0,1-1-1,0 1 1,-1-1 0,1 1 0,0-1-1,-1 0 1,1 1 0,0-1 0,0 0-1,0 0 1,-1 1 0,1-1-1,0 0 1,0 0 0,0 0 0,-1 0-1,1 0 1,0 0 0,1 0 0,35-2-8,-31 2 10,5-2 3,0-1 1,0 1 0,-1-1 0,1-1-1,-1 0 1,11-6 0,-12 5 8,0 1 1,0 0-1,0 0 1,1 1-1,-1 1 1,1 0-1,0 0 1,10-1-1,-18 4-5,-1-1-1,0 0 1,0 1-1,0-1 1,0 0-1,1 1 0,-1-1 1,0 1-1,0 0 1,0-1-1,0 1 0,0 0 1,0 0-1,0 0 1,-1-1-1,1 1 0,0 0 1,0 0-1,-1 0 1,1 0-1,-1 0 1,1 1-1,0-1 0,-1 0 1,0 0-1,1 0 1,-1 0-1,0 1 0,0-1 1,1 2-1,2 46 121,-3-38-88,0 2-43,1 0 0,0 0 0,0 0 0,2 0-1,0 0 1,8 24 0,-8-33-181,0 1 1,-1 0-1,2-1 0,-1 0 1,0 1-1,1-2 0,0 1 1,0 0-1,0-1 0,0 1 1,0-1-1,1 0 0,-1-1 0,1 1 1,0-1-1,0 0 0,0 0 1,0 0-1,7 1 0,26 0-5612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8.6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130 287 1304,'0'-3'7680,"0"8"-6757,-3 24-905,-2-1-1,0 1 0,-2-1 1,-1 0-1,-1-1 0,-15 29 1,0 9 4,-14 36-34,37-101 4,1 0-1,0 0 0,0 0 0,0 0 0,0 0 0,0 0 0,0 0 0,0 0 0,0 0 0,0-1 0,0 1 0,0 0 0,0 0 0,0 0 0,0 0 0,0 0 0,0 0 0,0 0 0,-1 0 1,1 0-1,0 0 0,0 0 0,0 0 0,0 0 0,0 0 0,0 0 0,0 0 0,0 0 0,0 0 0,-1 0 0,1 0 0,0 0 0,0 0 0,0 0 0,0 0 0,0 0 0,0 0 0,0 0 0,0 0 1,0 0-1,0 0 0,-1 0 0,1 0 0,0 0 0,0 0 0,0 0 0,0 0 0,0 0 0,0 0 0,0 1 0,0-1 0,0 0 0,0 0 0,0 0 0,0 0 0,0 0 0,-2-16-121,3-23 73,6 12 41,1 0 1,1 1-1,2 0 0,0 1 0,19-29 1,82-115 84,-91 143-4,0 0 0,2 2 0,0 0 0,2 1 0,0 2 0,2 0 0,0 2 0,1 1 1,1 1-1,45-18 0,-66 31-23,1 2 0,-1-1 0,1 1-1,0 0 1,-1 1 0,15-1 0,-22 2-45,0 1-1,0-1 1,0 1-1,0 0 1,0-1 0,0 1-1,0 0 1,0 0-1,0-1 1,0 1-1,-1 0 1,1 0-1,0 0 1,-1 0-1,1 0 1,-1 0 0,1 0-1,-1 0 1,1 0-1,-1 0 1,0 0-1,1 1 1,-1-1-1,0 0 1,0 0-1,0 0 1,0 0 0,0 0-1,0 1 1,0-1-1,0 0 1,-1 2-1,-4 43-107,1-34 66,0 0 0,-1 0 0,0-1 0,0 1 0,-2-1 0,1-1 0,-1 1 0,-1-1 0,0 0 0,0-1 0,-1 0 0,0 0 0,-20 14 0,18-15 54,-1 0 1,0 0-1,-1-1 0,0-1 0,0 0 1,0 0-1,0-1 0,-1-1 0,0-1 1,0 0-1,0 0 0,-19 0 0,26-14 195,-4-7 601,11 18-799,-1 0 0,1 0 0,0-1 0,0 1 0,0 0 0,-1 0 0,1 0 0,0-1 0,-1 1 1,1 0-1,0 0 0,0 0 0,-1 0 0,1 0 0,0 0 0,-1 0 0,1 0 0,0 0 0,-1 0 0,1 0 0,0 0 0,-1 0 0,1 0 0,0 0 0,-1 0 0,1 0 0,0 0 0,0 0 0,-1 0 0,1 0 0,0 1 0,-1-1 0,1 0 1,0 0-1,0 0 0,-1 0 0,1 1 0,0-1 0,0 0 0,0 0 0,-1 1 0,1-1 0,0 0 0,0 0 0,0 1 0,0-1 0,-1 0 0,1 1 0,0-1 0,0 0 0,0 1 0,-2 4-5,-1-1-1,1 1 0,1 0 1,-1 0-1,1 0 0,0 0 0,0 0 1,0 1-1,1-1 0,-1 0 1,1 0-1,1 0 0,-1 1 1,1-1-1,0 0 0,0 0 0,0 0 1,1 0-1,0 0 0,4 8 1,4 6 24,1-1 1,1 0-1,26 30 1,-8-11 1,-8-5-5,19 36 0,-32-49-298,0-2 0,2 1 0,0-1 0,1-1-1,1 0 1,0-1 0,1 0 0,22 18 0,-5-17-3708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9.0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93 42 5777,'0'0'3025,"-4"-2"-2746,3 2-255,0-1 1,0 1-1,0 0 1,0 0-1,0-1 0,0 1 1,-1 0-1,1 0 1,0 0-1,0 1 1,0-1-1,0 0 1,0 0-1,0 0 1,-1 1-1,1-1 1,0 1-1,0-1 1,0 1-1,0-1 1,0 1-1,0 0 1,1-1-1,-1 1 1,0 0-1,0 0 1,-1 1-1,-2 3 48,0 0-1,0 0 1,1 1-1,0-1 1,-5 11-1,1 1 19,1 1-1,1-1 0,-5 26 1,8-30-39,1 1 0,0-1 0,0 0-1,3 15 1,-2-25-41,0 0 1,0 0-1,1-1 0,-1 1 0,1 0 0,0-1 0,0 1 1,0 0-1,0-1 0,0 1 0,1-1 0,-1 0 0,1 1 1,-1-1-1,1 0 0,0 0 0,0 0 0,0 0 1,0 0-1,0 0 0,1-1 0,-1 1 0,0-1 0,1 0 1,3 2-1,13 2 2,0-1 0,0-1 1,0-1-1,38 1 0,-44-4-81,0 1-1,0-1 0,0-1 0,0 0 1,0-1-1,0-1 0,24-9 1,-32 9 52,1 1 0,-1-1 0,0 0 0,0-1 0,0 1 0,-1-1 0,0 0 0,1 0 0,-2 0 0,1 0 1,-1-1-1,0 0 0,0 1 0,0-1 0,-1 0 0,0-1 0,0 1 0,0 0 0,-1 0 0,0-1 0,0 1 1,-1-1-1,0 1 0,0-1 0,-1 1 0,1-1 0,-1 1 0,0 0 0,-1-1 0,0 1 0,0 0 0,0 0 0,-1 0 1,0 0-1,0 0 0,0 1 0,-1 0 0,0-1 0,0 1 0,0 0 0,-1 1 0,1-1 0,-6-3 0,-3-1 20,0 1 0,0 0 0,-1 1 0,0 0 0,0 1 0,-1 1-1,1 0 1,-1 1 0,0 1 0,0 0 0,-1 1 0,1 1 0,-24 0-1,37 1-35,1 0 0,-1 0-1,0 0 1,0 0 0,0 0-1,1 0 1,-1 0 0,0 0-1,0 1 1,1-1-1,-1 1 1,0 0 0,1-1-1,-1 1 1,0 0 0,1 0-1,-1 0 1,1 0 0,-1 0-1,1 0 1,0 0-1,0 0 1,-3 4 0,3-1-241,-1 0 0,1 1 0,0-1-1,1 1 1,-1 0 0,1-1 0,0 1 0,0 6 0,0 23-2281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9.7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75 229 5113,'0'0'3119,"-12"17"-2965,-33 59 11,42-70-142,0 0-1,1 0 1,0 1-1,0-1 0,0 0 1,1 1-1,0 0 1,0-1-1,1 1 1,0 0-1,0-1 1,1 10-1,1 9 25,-2-23-45,0 1 1,0 0 0,0 0-1,1-1 1,-1 1-1,1 0 1,0-1-1,0 1 1,0 0 0,0-1-1,0 0 1,0 1-1,1-1 1,-1 0-1,1 1 1,0-1 0,0 0-1,0 0 1,0 0-1,0-1 1,0 1-1,0 0 1,0-1 0,1 1-1,-1-1 1,1 0-1,-1 0 1,1 0-1,-1 0 1,1 0 0,4 0-1,9 2-8,0-1 0,0-1 0,0 0 0,22-3 0,-8 1-31,-18 1-11,-1-1 1,1 0-1,-1-1 1,1-1-1,-1 1 1,13-6 0,-18 5 20,0 1 1,0-1-1,-1 0 1,1 0-1,0 0 1,-1-1-1,0 0 1,0 0-1,0-1 1,-1 1-1,1-1 1,5-8-1,-9 11 99,0 0 0,0-1 0,0 1-1,0 0 1,-1 0 0,1-1 0,-1 1-1,0 0 1,0-1 0,0 1-1,0 0 1,0 0 0,0-1 0,0 1-1,-1 0 1,1-1 0,-1 1 0,0 0-1,1 0 1,-1 0 0,0-1 0,0 1-1,-1 0 1,1 1 0,0-1-1,-1 0 1,1 0 0,-1 0 0,-2-2-1,2 2-44,0 0-1,0 0 1,-1 0-1,1 1 1,0-1-1,-1 0 1,1 1-1,-1 0 1,0-1-1,1 1 0,-1 0 1,0 0-1,0 1 1,0-1-1,0 1 1,0-1-1,0 1 1,1 0-1,-1 0 1,0 0-1,0 0 1,-6 2-1,8-1-31,0-1 0,0 1 0,1 0 0,-1 0 1,0 0-1,0 0 0,0 0 0,1 0 0,-1 0 0,0 1 0,1-1 0,-1 0 1,1 0-1,0 0 0,-1 1 0,1-1 0,0 0 0,0 0 0,-1 1 0,1-1 0,0 2 1,0 34-18,1-27 10,-2-5 0,1 0 1,-1 0 0,1-1-1,1 1 1,-1 0 0,1 0 0,0 0-1,0 0 1,0 0 0,1 0-1,-1-1 1,1 1 0,1-1 0,-1 1-1,0-1 1,1 0 0,0 0-1,0 0 1,0 0 0,1-1-1,-1 1 1,1-1 0,0 0 0,0 0-1,0 0 1,0 0 0,0-1-1,1 1 1,-1-1 0,1 0-1,0-1 1,-1 1 0,11 1 0,10 2-82,0 0 0,1-2 1,0 0-1,0-2 0,-1-1 1,1-1-1,0-2 1,0 0-1,-1-1 0,29-10 1,-44 11 109,1-1 1,-1 0-1,1-1 1,-1 0-1,0 0 1,-1-2-1,1 1 1,-1-1-1,-1 0 0,1-1 1,-1 0-1,-1 0 1,1 0-1,-1-1 1,-1-1-1,0 1 1,0-1-1,-1 0 1,0 0-1,0-1 1,-1 1-1,-1-1 1,0 0-1,0 0 1,-1 0-1,-1 0 1,1-14-1,0-15 337,0 2 99,-5-60 0,3 90-357,-1-1 1,-1 0-1,0 1 1,0-1 0,0 1-1,-1-1 1,0 1-1,-1 0 1,0 0 0,0 1-1,-1-1 1,-8-9-1,13 16-97,-1 1-1,1-1 0,-1 1 1,0-1-1,1 1 0,-1 0 1,1-1-1,-1 1 0,0 0 1,1-1-1,-1 1 0,0 0 1,1 0-1,-1 0 0,0 0 1,0 0-1,1 0 0,-1 0 1,0 0-1,1 0 0,-1 0 1,0 0-1,0 0 0,1 0 1,-1 1-1,0-1 0,1 0 1,-1 0-1,0 1 0,1-1 1,-1 0-1,1 1 0,-1-1 1,1 1-1,-1-1 0,0 1 1,1-1-1,0 1 0,-1-1 1,1 1-1,-1 0 0,1-1 1,0 1-1,-1 0 0,1-1 1,0 1-1,0 0 1,-1-1-1,1 1 0,0 1 0,-17 42-100,15-37 108,-38 137-823,-39 256 1,51-230-1580,26-163 2136,2-3 53,0-1 0,0 0-1,0 0 1,-1 0 0,1 0 0,-1 0 0,0 0-1,0 0 1,0 0 0,0 0 0,-1-1-1,1 1 1,-1 0 0,0-1 0,1 1 0,-1-1-1,0 1 1,0-1 0,-1 0 0,1 0 0,-1 0-1,1 0 1,-4 2 0,-6-3-1607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0.1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0 118 5313,'0'0'3513,"258"-23"-4201,-160 6-32,33-13-321,-23 3 25,-22 7-1416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0.5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1 141 5049,'0'0'2283,"11"11"-2004,-2-1-203,-7-6-57,1-1 1,0 1-1,0-1 0,0 0 1,0 0-1,0 0 0,1 0 1,-1-1-1,1 1 0,0-1 1,0 0-1,0 0 0,0 0 1,0-1-1,0 1 0,1-1 1,-1 0-1,0 0 0,9 0 1,12-1-82,-1-1 1,39-6-1,-57 6-7,-1 0 0,1 0 1,-1-1-1,1 1 0,-1-1 0,0-1 0,0 1 0,0-1 0,0 0 0,0 0 0,0 0 0,-1 0 0,0-1 0,1 0 0,-1 0 0,-1 0 0,6-8 0,-7 9 98,-1 1-1,1-1 0,-1 0 1,0 0-1,0 0 1,0 0-1,0 0 0,-1-1 1,1 1-1,-1 0 1,0 0-1,0 0 0,0-1 1,0 1-1,-1 0 1,1 0-1,-1 0 1,0 0-1,0 0 0,-2-6 1,0 5 83,0-1-1,0 1 1,0-1 0,0 1 0,-1 0-1,1 0 1,-1 1 0,0-1 0,-1 1 0,1 0-1,-10-5 1,9 5-23,-1 0 0,1 0 0,-1 0 1,0 1-1,0 0 0,0 0 0,0 1 0,0 0 0,-1 0 0,1 0 0,0 1 0,-1 0 0,1 0 0,0 0 1,-1 1-1,1 0 0,0 0 0,0 1 0,0-1 0,0 2 0,-11 4 0,9 0-82,1 0 0,0 0 1,0 1-1,0 0 0,1 0 0,0 1 0,1 0 0,0 0 0,0 0 0,1 0 0,-6 20 1,6-17-11,1 0 0,1 0 1,-1 0-1,2 0 0,0 1 1,0-1-1,1 0 0,1 0 1,3 23-1,-3-32-21,0-1 0,-1 1 0,1-1 0,0 0 0,0 1 0,0-1 0,1 0 0,-1 0 0,1 0 0,-1 0 0,1 0 0,-1 0 0,1-1 0,0 1 0,0 0 0,4 1 0,-1 0-46,0-1 0,0 1 0,0-2 0,0 1 0,1-1 0,-1 1 0,10 0 0,131 1-1991,-97-3 428,42 0-3670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0.9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1 472 2545,'0'0'3671,"37"-7"-3362,121-25-147,-148 30-154,1-1 1,-1 0 0,0-1 0,0 0-1,0 0 1,-1-1 0,1 0-1,-1-1 1,15-12 0,-3 2-7,7-4 74,-1-1-1,-1-2 1,-1 0-1,-1-2 1,-1-1-1,-1 0 1,32-53-1,-50 73 93,-1 0-1,0-1 0,-1 1 0,0-1 1,0 1-1,0-1 0,-1 0 1,0 0-1,0 0 0,0-9 1,-2 14-144,0 1-1,1-1 1,-1 0 0,0 1 0,0-1 0,0 1 0,0-1 0,0 1 0,0-1 0,0 1-1,-1 0 1,1 0 0,-1-1 0,1 1 0,0 0 0,-1 0 0,0 0 0,1 1 0,-1-1 0,0 0-1,1 1 1,-1-1 0,0 1 0,0-1 0,1 1 0,-1 0 0,-3 0 0,-61-7 150,57 6-95,-49 1 187,57 0-268,0 1 0,1 0 0,-1 0-1,0 0 1,1 0 0,-1 0 0,1 0 0,-1 0 0,1 0 0,0 0 0,-1 0-1,1 0 1,0 0 0,0 0 0,0 0 0,0 0 0,0 0 0,0 0 0,0 0-1,0 0 1,0 2 0,2 29-5,-2-32 8,2 10 0,0 0 0,0 0 0,1 0 1,0-1-1,1 1 0,0-1 0,1 0 1,7 13-1,57 69 17,-6-5-9,-54-71 9,-1 1 1,-1 0-1,-1 0 0,0 0 1,-1 1-1,0 0 0,-2 0 0,0 1 1,1 22-1,-4-33 0,0 0 0,-1 1 0,0-1 1,0 0-1,0 1 0,-1-1 0,0 0 0,0 0 0,-1 0 1,-6 12-1,6-15-4,1 0-1,-2 0 1,1 0 0,0-1-1,-1 1 1,0-1 0,1 0 0,-1 0-1,-1 0 1,1-1 0,0 1-1,-1-1 1,1 0 0,-1 0 0,1-1-1,-1 1 1,-8 1 0,1-5 1076,19-13-503,2 6-577,1 0 0,0 1-1,0 0 1,1 1-1,0 0 1,23-10-1,81-29-253,-109 44 228,68-21-452,2 4 0,0 3 0,85-6 0,-68 11-1142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2.5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134 1 1672,'0'0'6762,"-1"28"-6821,-6 92 31,6-107 30,-1 0-1,0-1 1,-1 1-1,0 0 1,-1-1-1,0 0 1,-1 0-1,-12 20 1,13-25 29,-1 0 1,0 0-1,0-1 1,-1 0-1,0 0 1,0 0 0,-1-1-1,1 1 1,-1-2-1,0 1 1,-13 6-1,96-76 11,-25 28-69,77-43 0,-105 68 71,2 0-1,0 1 1,0 1-1,1 2 1,51-10 0,-76 17-34,1 1 0,-1-1 0,1 1 1,0-1-1,0 1 0,-1 0 0,1 0 1,0 0-1,-1 0 0,1 0 0,0 1 1,-1-1-1,1 0 0,0 1 0,-1-1 1,1 1-1,-1 0 0,1-1 0,2 3 1,-3-1-4,0 0 0,0 0 0,0 1-1,-1-1 1,1 0 0,-1 1 0,0-1 0,1 0 0,-1 1 0,0-1 0,0 0 0,-1 3 0,1-4-5,0 11 34,-1 0 0,-1 1 1,0-1-1,0-1 0,-1 1 0,0 0 0,-1-1 1,-7 15-1,-5 4 71,-31 44-1,-13 23-32,59-94-77,-12 30 25,13-32-26,0 0 1,0 0-1,0 0 1,0 0-1,0 0 1,0 0-1,0-1 0,0 1 1,0 0-1,0 0 1,1 0-1,-1 0 1,0 0-1,0-1 1,1 1-1,-1 0 0,1 0 1,-1-1-1,1 1 1,-1 0-1,1 0 1,-1-1-1,1 1 0,0-1 1,-1 1-1,1-1 1,0 1-1,0-1 1,-1 1-1,1-1 0,0 1 1,0-1-1,0 0 1,-1 1-1,1-1 1,0 0-1,0 0 1,0 0-1,1 0 0,36 3-121,-1-1 0,0-3-1,0-1 1,0-1-1,0-2 1,71-20-1,-2-8-342,107-49-1,-182 70 563,-1-1 0,0-1-1,-1-2 1,-1 0-1,44-36 1,-70 51-30,0 0 0,-1 0-1,1-1 1,-1 1 0,1-1 0,-1 1 0,0-1 0,1 1 0,-1-1 0,0 1 0,0-1-1,0 0 1,0 0 0,-1 0 0,1 0 0,0 1 0,-1-1 0,1 0 0,-1 0-1,0 0 1,0 0 0,0 0 0,0-4 0,-1 4-22,0 0 0,0 0 0,0 0 0,-1 0 0,1 0 0,0 0 0,-1 1 0,0-1 0,1 1 0,-1-1 0,0 1 0,0-1 0,0 1 0,0 0 0,0 0 0,0 0 0,-3-1 0,-9-3 56,0 1-1,-1 0 1,1 1-1,-30-3 0,36 6-75,-12-2 18,0 1 1,0 1 0,-41 4-1,59-3-47,0 0-1,-1 1 0,1-1 0,0 0 0,0 1 0,-1-1 0,1 1 1,1 0-1,-1-1 0,0 1 0,0 0 0,1 0 0,-1 0 0,1 1 1,-1-1-1,1 0 0,0 0 0,0 1 0,0-1 0,0 1 0,0-1 1,1 1-1,-1-1 0,1 1 0,0-1 0,0 1 0,0 4 0,-1-1-10,1 0 0,0-1 0,1 1 0,-1 0 0,1-1-1,0 1 1,1 0 0,-1-1 0,1 0 0,0 1 0,1-1 0,3 6-1,1-2 17,1-1-1,0-1 1,0 0-1,1 0 1,0 0-1,0-1 1,1 0-1,-1-1 1,1 0-1,1-1 1,-1 0-1,0-1 1,19 4-1,3 0 22,0-2-1,0-1 1,48 0-1,-91-15 644,-35-24-814,-1 2 1,-1 2-1,-81-39 1,124 68-899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2.9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285 1 9034,'0'0'1976,"-12"202"-1968,-6-115 0,-8 4-8,-1 7-56,-6-8-176,3-9-112,-4-17-192,8-17-32,-8-27-296,12-9-1209,-1-11-2016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3.5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498 0 5737,'0'0'3125,"-9"9"-2946,5-5-146,0 0-1,0 0 1,0 0-1,0 0 0,1 0 1,0 1-1,0-1 0,0 1 1,0 0-1,1 0 0,0 0 1,0 0-1,0 1 0,1-1 1,0 0-1,-1 7 0,-2 17 39,2 1 0,1-1 0,2 0 0,0 0 0,2 0-1,2 0 1,0 0 0,13 37 0,-6-34-73,1-4-16,-2 0 0,-1 1 0,-1 1 1,-2-1-1,-1 1 0,4 52 0,-10-77-6,0 0 0,0-1 0,-1 1 0,1 0 0,-1-1 0,0 1 0,-1 0 0,1-1 0,-1 0 0,0 1 0,0-1 0,0 0 0,-1 0 0,1 0 0,-1 0 0,-4 4 1,1-3 0,1-1 1,0 0 0,-1 0 0,0 0 0,0-1 0,0 1-1,0-1 1,-1-1 0,1 0 0,-8 3 0,-9-1-6,0-1 0,0 0 0,0-2 0,0 0 0,-40-5 0,51 3 5,0-1 0,0 0-1,0-1 1,0-1 0,1 1-1,-1-2 1,1 0-1,0 0 1,0-1 0,1 0-1,0-1 1,0 0 0,1 0-1,-1-1 1,-13-16 0,14 13-341,0-1 0,1 1-1,1-2 1,0 1 0,0-1 0,2 0 0,-1 0 0,-3-17 0,-2-31-3941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3.3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1 148 8490,'0'0'2248,"202"-60"-2576,-26 26-528,-19 7-832,-15 0-2241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4.1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579 1 904,'0'0'6278,"-31"4"-5654,-95 16 80,120-20-634,0 1 1,0 0-1,0 1 1,0-1-1,1 1 1,-1 0-1,0 0 1,1 1-1,0 0 1,0 0-1,0 0 1,0 1-1,0-1 1,0 1-1,1 0 1,0 1-1,0-1 1,0 1-1,0-1 1,-5 12-1,7-12-57,1 0 0,0 1 0,0-1 1,0 1-1,0-1 0,1 1 0,0 0 0,0-1 0,0 1 0,0-1 0,1 1 0,0-1 0,0 1 1,0-1-1,1 1 0,-1-1 0,1 0 0,0 0 0,0 1 0,0-2 0,1 1 0,4 6 1,7 5 0,0 1 0,2-2 0,28 22 1,-31-27-40,0 1 0,-1 1 0,0 0 0,0 0 1,-1 1-1,-1 1 0,17 24 0,-26-35 17,1 0 1,-1 0-1,0 1 0,0-1 1,0 0-1,0 1 0,0-1 0,0 1 1,0-1-1,-1 1 0,1-1 0,-1 1 1,0 0-1,0-1 0,0 1 0,0 0 1,0-1-1,-1 1 0,1-1 1,-1 1-1,1-1 0,-1 1 0,0-1 1,0 1-1,0-1 0,-1 0 0,1 1 1,0-1-1,-1 0 0,0 0 0,1 0 1,-1 0-1,0 0 0,0 0 1,0-1-1,0 1 0,0-1 0,0 1 1,-1-1-1,-2 1 0,-8 3 22,1 0 0,-1-2 0,0 1 0,-1-2-1,1 0 1,-21 1 0,-18 0 74,-86-5 0,118 0-57,1-1 0,-1 0 0,1-2 0,-1 0-1,1-1 1,1-1 0,-28-14 0,28 6-63,18 3-348,2 10 235,-1 0 1,1 0 0,0 1 0,0-1 0,1 1 0,-1 0 0,0-1 0,0 1 0,1 0-1,-1 0 1,0 1 0,5-2 0,30-8-3802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4.7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77 0 6553,'0'0'3006,"-3"7"-2795,-11 24 99,-2 5 62,-13 46-1,25-69-327,1 0 0,0 0 0,1 0 0,1 0 0,0 1 0,1-1 0,2 25-1,-1-36-28,0 1 0,0-1 0,1 1-1,-1-1 1,0 1 0,1-1 0,0 0 0,0 0-1,-1 1 1,1-1 0,0-1 0,1 1-1,-1 0 1,0 0 0,0-1 0,1 1 0,-1-1-1,1 0 1,0 0 0,-1 0 0,1 0-1,0 0 1,-1-1 0,1 1 0,0-1 0,0 1-1,2-1 1,17 2 55,0 0-1,31-2 1,-33-1-46,-1 1-11,77-4-126,-89 3 88,0 0 0,0-1 0,-1 0 0,1 0-1,0 0 1,-1-1 0,1 0 0,-1 0 0,0-1 0,0 1 0,7-7 0,-12 9 33,0 1 0,0-1 0,0 1-1,-1-1 1,1 1 0,0-1 0,-1 0 0,1 1 0,0-1 0,-1 0 0,1 0 0,-1 0 0,1 1 0,-1-1-1,1 0 1,-1 0 0,0 0 0,1 0 0,-1 0 0,0 0 0,0 0 0,0 0 0,1 0 0,-1 0 0,0 0 0,0 0-1,-1 1 1,1-1 0,0 0 0,0-2 0,-2 2 4,1 0 1,0 0-1,-1-1 1,1 1-1,0 0 1,-1 0-1,1 0 0,-1 0 1,0 1-1,1-1 1,-1 0-1,0 1 0,1-1 1,-4 0-1,-61-5 74,64 5-87,0 1 0,0 0 0,1 0 0,-1 0 0,0 0 0,0 0-1,1 1 1,-1-1 0,0 0 0,0 1 0,1 0 0,-1-1 0,0 1 0,1 0 0,-1 0 0,1-1-1,-1 1 1,1 1 0,-1-1 0,1 0 0,0 0 0,-1 0 0,1 1 0,0-1 0,0 0-1,-1 3 1,1 0-2,0 1 1,0-1-1,0 1 0,1-1 0,0 1 0,0-1 0,0 1 0,0-1 1,1 1-1,1 4 0,-2-5-1,2-1-1,-1 0 1,0 0-1,1 0 1,-1-1 0,1 1-1,0 0 1,0 0 0,0-1-1,0 0 1,0 1 0,1-1-1,-1 0 1,1 0 0,0 0-1,-1 0 1,1 0 0,0-1-1,0 0 1,0 1 0,0-1-1,0 0 1,6 1 0,9 3-32,-1-2 1,1 0 0,20 1-1,14-1-128,0-1 0,61-7 0,-96 3 126,0 0 0,0-1-1,-1-1 1,1 0 0,-1-1 0,0-1 0,-1 0 0,1-2 0,-1 1-1,24-19 1,-35 24 44,-1 0 0,0-1 1,0 0-1,0 0 0,-1 0 0,1 0 0,-1 0 0,1 0 0,-1-1 0,0 1 0,0-1 0,-1 1 1,1-1-1,-1 0 0,0 0 0,0 0 0,0 0 0,0 0 0,-1 1 0,1-2 0,-1 1 0,0 0 0,-1 0 1,1 0-1,0 0 0,-1 0 0,0 1 0,0-1 0,0 0 0,-1 0 0,1 0 0,-1 1 0,0-1 0,0 1 1,0-1-1,-1 1 0,1 0 0,-6-6 0,2 2 0,0 1-1,-1-1 1,0 1 0,0 0 0,0 1-1,-1 0 1,0 0 0,0 0-1,0 1 1,0 1 0,-1-1-1,0 1 1,1 1 0,-1-1 0,0 2-1,-13-2 1,20 2-57,1 1 1,0 0-1,0 0 1,-1 0-1,1 0 0,0 0 1,0 0-1,0 0 0,-1 0 1,1 1-1,0-1 1,0 0-1,0 1 0,-1-1 1,1 1-1,0-1 0,0 1 1,0-1-1,0 1 1,-2 1-1,4-1 8,-1 0-1,0-1 1,0 1-1,0 0 1,1 0 0,-1 0-1,0-1 1,1 1-1,-1 0 1,1-1 0,-1 1-1,1 0 1,-1-1-1,1 1 1,-1-1 0,1 1-1,0-1 1,-1 1-1,1-1 1,0 1-1,1 0 1,49 24-2003,-6-14-1478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5.1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 1 7938,'0'0'2608,"-34"165"-2592,27-112-16,3-2-8,0-4-200,4-13-80,0-11-224,0-9-664,0-8-1673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5.5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501 0 5313,'0'0'6257,"-5"18"-6209,-9 34-60,-18 65-322,-5-2 0,-69 147 0,99-250-9,0 0-1,0 0 1,-11 13 0,14-21-304,0 1-1,0-1 0,0 0 1,-1-1-1,-9 7 0,-6-1-4521</inkml:trace>
  <inkml:trace contextRef="#ctx0" brushRef="#br0" timeOffset="1">0 411 7114,'0'0'2024,"232"-30"-2384,-146 23-64,11 0-40,61-3-216,-28 4-1081,-10 2-2680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5.9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7362,'0'0'936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6.3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368 15 1168,'0'0'7435,"-18"-3"-7036,1 1-307,-2-2 97,0 2 1,0 0 0,0 1-1,0 1 1,-25 2 0,35 1-106,0-1 0,0 1 0,0 1 0,0-1 1,0 1-1,1 1 0,0 0 0,0 0 0,0 1 1,1 0-1,-1 0 0,1 0 0,1 1 1,-1 0-1,1 1 0,-9 13 0,8-9-55,0 0 1,1 1-1,0-1 0,1 1 1,1 0-1,0 1 0,0-1 0,1 1 1,1-1-1,-1 28 0,3-35-57,0 0 0,0 0 0,1 1-1,0-1 1,0 0 0,1 0 0,-1 0 0,1 0-1,1-1 1,-1 1 0,1 0 0,0-1 0,0 0-1,1 1 1,-1-1 0,1-1 0,0 1 0,0 0-1,1-1 1,0 0 0,-1 0 0,1-1 0,1 1-1,-1-1 1,0 0 0,1 0 0,0-1 0,-1 1 0,12 2-1,11 1-319,0-1 0,1 0-1,-1-2 1,58-2-1,-72-1 203,121-5-2104,-13-17-1342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26.8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132 298 4441,'0'0'1962,"11"-32"-639,-4 14-1122,83-212 1802,-80 213-1403,-9 29-130,-12 36-194,-17 13 70,-45 72 1,48-93-417,1 2 0,3 0 0,1 2 1,-23 73-1,42-110-9,-4 22-295,5-29 357,0 1 1,0 0-1,0-1 0,0 1 1,1-1-1,-1 1 1,0 0-1,0-1 1,0 1-1,1 0 0,-1-1 1,0 1-1,1-1 1,-1 1-1,1-1 1,-1 1-1,1-1 0,-1 1 1,1-1-1,-1 1 1,1-1-1,-1 0 1,1 1-1,-1-1 0,1 0 1,-1 1-1,1-1 1,0 0-1,-1 0 1,1 0-1,0 0 0,-1 1 1,1-1-1,0 0 1,-1 0-1,1 0 0,1-1 1,23 0-41,0-2 0,0-1 1,-1-1-1,29-10 0,-28 8 61,1 0 0,0 2 1,0 1-1,33-2 0,-58 6 1,0 0-1,0 0 1,0 1-1,0-1 1,0 0-1,1 0 1,-1 1 0,0-1-1,0 1 1,0-1-1,0 1 1,0-1-1,-1 1 1,1-1-1,0 1 1,0 0 0,0 0-1,0-1 1,-1 1-1,1 0 1,0 0-1,-1 0 1,1 1-1,9 32 157,-9 51 145,-2-59-248,-3 39 32,2-46-77,0 1-1,2-1 1,2 26 0,-2-44-15,0 0 0,1 0-1,-1 1 1,0-1 0,1 0 0,-1 0 0,1 0-1,-1 0 1,1 0 0,0 0 0,-1 0 0,1 0-1,0 0 1,0 0 0,-1 0 0,1 0 0,0 0-1,0 0 1,0-1 0,0 1 0,0 0 0,0-1 0,0 1-1,1-1 1,-1 1 0,0-1 0,0 1 0,0-1-1,1 0 1,-1 0 0,0 0 0,0 1 0,3-2-1,31 4-224,0-2 0,0-2 1,1-1-1,-1-2 0,42-9 0,64-27-1768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15.2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 5921,'0'0'3041,"7"-3"-3033,-3 3 288,-1 0-328,-3 17-864,0 10-457,0-11-1519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17.5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36 1464,'0'0'1015,"6"-5"-860,29-20 586,-32 24-540,0 0-1,-1 0 0,1 0 0,1 1 0,-1-1 1,0 1-1,0 0 0,0 0 0,0 0 0,5 1 1,4 0-44,883 63-3712,-807-54 2151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3.9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1 146 6937,'0'0'3705,"220"-101"-3529,-115 70-104,19 21-72,-27 7-312,-41 3-1440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18.8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0 328,'0'0'2769,"4"0"-2497,12 0 183,1 2 1,-1-1 0,22 7 0,-6-2-310,1-2 0,-1-1 1,1-2-1,55-4 0,-8 1-117,320-1-2618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19.2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184 27 3489,'0'0'4291,"-2"-5"-4173,2 5-120,-1-1 1,1 1 0,0-1-1,-1 1 1,1-1 0,0 0-1,-1 1 1,1-1 0,0 1-1,0-1 1,0 0 0,0 1-1,0-1 1,0 0 0,0 1-1,0-1 1,0 1 0,0-1-1,0 0 1,0 1 0,0-1-1,0 0 1,0 1 0,1-1-1,-1 1 1,0-1-1,0 1 1,1-1 0,-1 0-1,0 1 1,1-1 0,-1 1-1,1-1 1,-1 1 0,1-1-1,2 1 11,-1 0-1,0-1 0,0 1 0,0 1 0,0-1 1,0 0-1,0 1 0,0-1 0,0 1 0,1-1 0,-1 1 1,-1 0-1,1 0 0,0 0 0,2 1 0,58 34 185,77 57 1,-62-39-159,-65-46-7,-2-2-39,0 0 1,-1 1-1,0 0 0,-1 0 0,0 1 0,8 9 0,-15-16-2,1 1 0,-1 0 0,0 0 0,0 0 0,0 0 0,0 1 0,-1-1 0,1 0 0,0 0 0,-1 0 0,0 1 1,1-1-1,-1 0 0,0 1 0,0-1 0,0 0 0,-1 0 0,1 1 0,0-1 0,-1 0 0,1 0 0,-1 1 0,0-1 0,0 0 0,0 0 0,0 0 0,0 0 0,0 0 0,-1 0 0,1 0 0,-1-1 0,1 1 0,-1 0 0,0-1 0,0 0 0,-2 3 0,-40 30-149,-2-1 1,-97 51-1,84-50-83,-139 80-1970,124-72-426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20.9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11 128,'0'0'1903,"-2"-10"678,747 16-966,-668-2-1720,0 3 0,94 21 0,-72-10-259,-21-9 147,0-4 0,88-4 0,-76-2 242,-62-1-45,0 0 0,43-11 0,-44 7-28,1 2 0,44-3 0,-71 9-106,0-1 0,0 1 0,0-1-1,-1 1 1,1-1 0,0 1 0,-1 0-1,1-1 1,-1 1 0,1 0 0,-1-1-1,0 1 1,0 0 0,0 2 0,0 0-1083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22.7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27 192 544,'0'0'5927,"1"-6"-5791,4-21-6,-4 20-166,-30 617 401,25-447-324,18-173 3,37-54 98,-2-1 0,47-85-1,-72 112-74,-19 30 5,12-15 148,-17 23-221,1 0-1,-1 0 0,1 0 0,-1 0 0,1 0 0,0 0 0,-1 0 0,1 0 0,-1 0 0,1 0 0,-1 0 0,1 0 1,0 0-1,-1 0 0,1 1 0,-1-1 0,1 0 0,-1 0 0,1 1 0,-1-1 0,1 0 0,-1 1 0,1-1 0,-1 0 0,0 1 1,1-1-1,-1 1 0,0-1 0,1 1 0,-1-1 0,0 1 0,1-1 0,-1 1 0,0-1 0,0 1 0,0-1 0,1 1 1,-1-1-1,0 1 0,0-1 0,0 1 0,0 0 0,0 0 0,7 20-7,-1 0 0,4 23 0,-8-29 33,1-1 1,1 0-1,0 0 0,0-1 0,1 1 0,1-1 1,14 23-1,48 37 528,-64-66-544,1 0 0,0 0 0,1-1 0,-1 0 0,1 0 0,0 0 0,1-1 0,-1 1 0,1-2 0,0 1 0,1-1 1,-1 0-1,1 0 0,-1-1 0,1 0 0,0 0 0,0-1 0,0 0 0,1-1 0,-1 0 0,0 0 0,18-1 0,-12 1-2,1-1-1,0-1 1,0-1 0,0 0-1,-1-1 1,1 0-1,-1-1 1,1-1-1,-2 0 1,1-1 0,0-1-1,-1 0 1,-1-1-1,1 0 1,21-18 0,-17 10-18,-1 0 0,-1-1 1,0 0-1,-1-1 0,0-1 1,-2 0-1,0-1 1,-2 0-1,0-1 0,-1 0 1,6-23-1,-7 17-25,-2-1 1,0 1-1,-2-1 0,-2-1 1,0 1-1,-2 0 0,-1 0 1,-7-47-1,4 59 40,0-1-1,-1 1 0,-1 0 1,-1 0-1,0 0 1,-1 1-1,0 0 0,-2 1 1,-17-22-1,12 18 38,-1 0-1,-1 1 0,-1 2 1,0-1-1,-1 2 1,-28-16-1,40 25-35,0 2 0,0-1 0,0 1 0,0 0 0,-1 1 1,1 0-1,-1 0 0,1 0 0,-1 1 0,-13 0 0,17 1-30,0 0 0,0 1 0,0 0 1,0 0-1,0 0 0,0 0 0,1 1 0,-1 0 1,0-1-1,1 1 0,-1 0 0,1 1 1,0-1-1,0 1 0,0-1 0,0 1 0,0 0 1,0 0-1,1 1 0,0-1 0,-3 4 0,0 3-247,-1 0 0,2 0 0,0 0 0,-5 18 0,-8 48-1777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23.8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124 0 4729,'0'0'2951,"0"0"-2953,-1 0 1,1 0-1,0 0 0,-1 0 0,1 0 0,-1 0 0,1 1 0,0-1 0,-1 0 1,1 0-1,-1 0 0,1 0 0,0 1 0,-1-1 0,1 0 0,0 0 0,-1 0 1,1 1-1,0-1 0,0 0 0,-1 1 0,1-1 0,0 0 0,0 1 0,0-1 1,-1 0-1,1 1 0,0-1 0,0 1 0,0-1 0,0 0 0,0 1 0,0-1 1,-1 0-1,1 1 0,0-1 0,0 1 0,0-1 0,0 0 0,1 1 0,-1 0 1,-3 19 28,0 0 0,2 0 0,1 0 0,2 28 0,-2 49 22,-16 21 40,-46 164 0,39-188-94,21-83-97,-1 0 0,2 0 0,-1 22 0,13-35-448,5-8 559,-1-1-1,0-1 0,-1-1 0,0 1 0,-1-2 0,0 0 1,11-17-1,5-3-68,-8 8 40,-15 17 41,0 1 0,1-1 0,0 1 0,0 1 0,1 0 0,0 0 0,0 0 0,1 1 0,0 0 0,9-5 0,-17 11-21,0 0 1,0 1 0,0-1-1,0 0 1,-1 0 0,1 1 0,0-1-1,0 0 1,-1 1 0,1-1-1,0 1 1,-1-1 0,1 1-1,0 0 1,-1-1 0,1 1 0,-1-1-1,1 1 1,-1 0 0,1 0-1,-1-1 1,0 1 0,1 0 0,-1 0-1,0-1 1,1 1 0,-1 0-1,0 0 1,0 0 0,0 0 0,0-1-1,0 1 1,0 0 0,0 0-1,0 0 1,0 1 0,0 43-4,0-37 6,-1 25-1,0-19 23,0 1 1,2 0-1,-1 0 1,5 21-1,-4-33-28,-1 0-1,1 0 1,0 0-1,0 0 1,1 0-1,-1-1 1,0 1-1,1 0 1,0 0-1,0-1 1,0 1-1,0-1 1,0 0-1,0 0 1,0 1-1,1-2 1,-1 1-1,1 0 1,-1 0-1,1-1 1,0 1-1,0-1 1,0 0-1,0 0 1,0 0-1,4 1 1,13 1-84,1-1 0,-1-1-1,0-1 1,1-1 0,-1-1 0,0 0 0,1-1 0,-2-2 0,1 0-1,37-15 1,-21 4-229,0-1-1,-2-2 0,0-1 1,53-43-1,-73 51 273,-1 1 0,1-2 0,21-26 0,-32 34 110,1 0-1,-1 0 1,0 0-1,0-1 1,0 1-1,-1-1 1,0 0-1,0 0 1,0 0-1,-1 0 1,0 0-1,0 0 1,-1 0-1,0-10 1,0 13 6,-1 0 0,0 1-1,0-1 1,-1 1 0,1 0 0,0-1 0,-1 1 0,0 0 0,1 0 0,-1 0-1,0 0 1,0 0 0,0 0 0,0 1 0,0-1 0,-1 1 0,1-1 0,0 1-1,-1 0 1,1 0 0,-1 0 0,1 0 0,-1 0 0,-3 0 0,-72-15 809,70 14-741,6 2-130,1-1 1,0 1-1,-1 0 0,1-1 1,-1 1-1,1 0 0,-1 0 1,1 0-1,-1 0 0,0 0 1,1 0-1,-1 0 1,1 1-1,0-1 0,-1 1 1,1-1-1,-1 1 0,1-1 1,0 1-1,-1 0 0,-1 1 1,2 0-12,0 1 1,0 0-1,0-1 1,1 1-1,-1 0 1,1 0-1,0-1 1,0 1-1,0 0 1,0 5-1,0-5-2,0 45-26,2 77 28,0-110-3,0-1 0,0 1 0,2-1-1,0 0 1,0 0 0,10 19 0,-6-16-24,0-1-1,1-1 1,1 0 0,23 28-1,-31-40 22,1 0-1,0 0 1,1 0-1,-1-1 1,0 1 0,1-1-1,-1 0 1,1 0-1,0 0 1,0 0-1,-1-1 1,1 1-1,0-1 1,1 0-1,-1-1 1,0 1-1,0 0 1,0-1-1,0 0 1,0 0-1,1-1 1,-1 1-1,0-1 1,0 1-1,0-1 1,0-1 0,7-2-1,0-2 17,0 0 0,-1-1 0,0 0 0,-1-1 0,0 0 0,0 0 0,0-1 0,-1 0 0,9-14 0,0-1-18,-1 0 0,23-50 0,-33 61 27,-1 1 0,0-1 1,-1 0-1,-1 0 0,0 0 1,0-1-1,-1 1 0,-1-1 1,0 0-1,-1 1 0,-2-18 1,1 28 3,-1 0-1,1 0 1,0 1 0,-1-1 0,1 0 0,-1 1 0,0-1-1,0 1 1,0-1 0,0 1 0,0 0 0,-1 0 0,1 0-1,-1 0 1,1 0 0,-1 0 0,0 1 0,0 0-1,1-1 1,-1 1 0,0 0 0,0 0 0,0 0 0,-1 1-1,1-1 1,-4 1 0,-14-3 40,0 2 0,-40 1-1,36 1-42,14-1-2,-1 0 0,1 1 0,-1 1-1,1 0 1,-17 5 0,24-6-25,0 0 0,0 1 0,1 0 0,-1-1 0,1 1 0,-1 1 0,1-1 0,0 0 0,0 1 0,0 0 0,0 0 0,0 0 0,1 0 0,-1 0 0,1 0 0,0 1 1,0-1-1,-3 8 0,2 0-465,1 1 1,1-1-1,0 1 1,1-1-1,0 1 1,2 18-1,5 9-5416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25.3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221 531 472,'0'0'4841,"0"-5"-4590,0-17-17,1-1 0,1 0-1,0 1 1,2-1 0,6-21 0,4 1-191,-5 21 47,-2 0 0,-1 0-1,0-1 1,-2 1 0,3-35-1,-7 56 122,-6 1-188,-1 0 0,1 1 0,0-1 0,1 1 0,-1 0 0,0 1 0,0 0-1,0 0 1,1 0 0,-1 0 0,1 1 0,-10 6 0,5-1-9,1 1 0,0-1 0,1 2 1,0-1-1,-9 15 0,-2 1 23,2 1 1,1 0 0,1 1-1,1 1 1,2 1 0,1 0-1,1 0 1,1 1 0,2 0-1,1 0 1,1 1 0,0 35-1,4-63-44,1 0 0,0-1 0,0 1 0,0 0 1,0-1-1,1 1 0,-1 0 0,1-1 0,0 1 0,-1-1 0,1 1 0,0-1 0,1 1 0,-1-1 0,0 0 0,1 0 0,-1 1 0,1-1 0,0 0 0,-1 0 1,1 0-1,0-1 0,0 1 0,0 0 0,1-1 0,-1 1 0,4 1 0,2-1 5,1 0 0,0 0 0,0-1 0,0 0 0,0 0 0,17-2 0,-15 1 10,2-1-1,0-1 0,-1 0 0,1-1-1,-1 0 1,0-1 0,0 0 0,0-1 0,0-1-1,-1 0 1,0 0 0,0-1 0,0-1 0,-1 1 0,0-2-1,-1 1 1,16-20 0,-12 13-7,1-2 0,-2 1 0,0-2 1,-1 0-1,-1 0 0,-1-1 0,-1 0 0,0 0 0,8-37 1,-15 52 24,1-2 71,-1-1 1,1 1 0,-1-1 0,-1 1 0,1-1 0,-1 1 0,-1-1-1,1 1 1,-2-8 0,1 13-85,0 0 1,0 0-1,0 0 0,0 1 1,0-1-1,-1 0 0,1 0 0,0 1 1,0-1-1,0 1 0,-1-1 1,1 1-1,0-1 0,-1 1 0,1 0 1,0 0-1,-1-1 0,1 1 1,-1 0-1,1 0 0,0 1 1,-1-1-1,1 0 0,0 0 0,-1 1 1,-2 0-1,1-1-10,0 1 1,0 0-1,0-1 0,0 1 1,1 1-1,-1-1 0,0 0 1,0 1-1,1-1 0,-1 1 1,-3 2-1,3 2-14,-1 0 0,1 0-1,1 1 1,-1-1 0,1 1-1,0-1 1,0 1 0,1 0-1,-1 8 1,-1 65-23,3-60 20,1-17 8,-1 1 1,0-1 0,1 0-1,-1 1 1,1-1 0,0 0-1,0 0 1,1 0 0,-1 1-1,0-1 1,1 0 0,0-1-1,0 1 1,0 0 0,0-1-1,0 1 1,1-1 0,-1 1-1,1-1 1,-1 0 0,1 0-1,0 0 1,0 0 0,0-1-1,0 1 1,0-1 0,0 0-1,0 0 1,0 0 0,1 0-1,3 0 1,12 3-6,0-2 1,0 0-1,1-1 1,22-2 0,-37 1 1,15-2-5,0-1-1,-1 0 1,1-2-1,0 0 1,-1-2-1,0 0 1,-1-1-1,1-1 1,-2 0 0,1-1-1,-1-1 1,-1-1-1,0-1 1,14-14-1,0-1-32,-2-1-1,-2-1 0,0-1 1,-2-1-1,-2-2 1,21-39-1,-36 60 87,-1 0-1,0-1 0,0 1 1,-1-1-1,-1 0 0,0-1 1,-1 1-1,-1-1 0,1-24 1,-3 37-12,0 1 1,0-1-1,0 0 1,-1 1-1,1-1 1,0 0-1,-1 1 1,0-1-1,1 1 1,-1-1-1,0 1 1,0-1-1,0 1 1,0 0-1,0-1 1,0 1-1,0 0 1,0 0-1,0-1 1,-1 1-1,1 0 1,0 0-1,-1 1 1,1-1-1,-1 0 1,1 0-1,-1 1 1,0-1-1,1 1 1,-1-1-1,0 1 1,-2-1-1,-7 0-4,0 0 1,-1 0-1,-22 2 0,12 0-5,19-1-18,0 0 0,1 0 0,-1 0 1,0 0-1,1 1 0,-1-1 0,1 1 0,-1 0 1,0 0-1,1 0 0,-1 0 0,1 0 0,0 0 1,-1 0-1,1 1 0,0-1 0,0 1 0,0 0 1,0 0-1,0 0 0,-2 3 0,2-2-7,0 0 0,1 1 0,-1 0 0,1-1 1,0 1-1,0 0 0,0 0 0,1-1 0,-1 1 0,1 0 0,0 0 0,0 0 0,1 5 0,0 2-3,1 1-1,1 0 1,0-1-1,1 0 1,0 0-1,0 0 0,1 0 1,1-1-1,7 11 1,24 29-8,-11-17-21,-2 1-1,31 58 1,-49-80 12,0 1 1,-1 0-1,-1 1 1,0 0-1,-1-1 1,0 1 0,-1 0-1,0 0 1,-2 1-1,1-1 1,-4 22-1,2-31 31,0 0-1,0 1 1,-1-1-1,0 0 1,0 0-1,0 0 1,-1-1-1,1 1 1,-1 0-1,0-1 0,-1 0 1,1 0-1,-1 0 1,0 0-1,-4 3 1,-3 2 88,0-1 0,-1 0 0,0-1 0,-19 8 0,80-13-356,28-6-732,1-3 0,114-26 1,-119 16-2986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25.8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0 381 776,'0'0'3880,"35"-10"-3554,112-33-236,-119 35-64,-1-2 1,-1-1-1,0-1 0,-1-1 1,0-1-1,-1-1 0,0-1 1,28-27-1,-45 38 7,0-1-1,-1 0 0,0 0 1,0 0-1,0-1 1,-1 0-1,0 0 0,0 0 1,-1-1-1,0 0 1,0 1-1,-1-2 0,0 1 1,0 0-1,-1 0 1,0-1-1,-1 1 0,0-1 1,0-13-1,-1 21-2,0 0 0,0 0 0,0 0-1,0 0 1,-1 0 0,1 0-1,-1 0 1,1 0 0,0 0 0,-1 0-1,0 0 1,1 0 0,-1 0 0,0 0-1,1 1 1,-1-1 0,0 0 0,0 0-1,0 1 1,1-1 0,-1 1 0,0-1-1,0 1 1,0-1 0,0 1 0,0-1-1,0 1 1,0 0 0,0 0 0,0-1-1,-2 1 1,-41-2 124,32 2-41,0 0 37,0 0 0,1 1 0,-1 0 0,0 1 0,0 0 1,-11 4-1,17-3-74,0 0 0,0 0 0,0 0 0,1 0 0,-1 1 0,1 0 0,0 0 0,0 1 0,1-1 0,-1 1 0,1 0 0,-6 9 0,1 1-36,1 0 0,1 0 0,0 1-1,1 0 1,1 0 0,0 0 0,1 1-1,1-1 1,0 1 0,2 0 0,-1 0-1,2 0 1,1 0 0,0 0 0,4 20-1,-3-29-42,1 0-1,0-1 1,0 1-1,1-1 0,0 0 1,0 0-1,1 0 0,-1-1 1,1 1-1,1-1 1,-1 0-1,1-1 0,0 1 1,1-1-1,-1-1 0,11 7 1,9 3 7,-1 0 1,2-2 0,35 12 0,-19-12-284,1-2 0,0-2 1,0-1-1,1-3 0,73-2 0,-117-2 271,92 1-1679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27.1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34 1792,'0'0'5528,"3"-4"-4965,-1 1-339,0 2-124,-1 0 0,1-1 0,-1 1 1,1-1-1,-1 1 0,0-1 0,0 0 1,0 1-1,0-1 0,0 0 0,0 0 1,0 0-1,0-3 712,-1 22-980,0-10 138,7 177-17,-5-162 63,1 0-1,1 0 1,1 0 0,1-1-1,1 0 1,13 27-1,-17-42-22,1 0 0,-1-1 1,1 1-1,1-1 0,-1 0 0,1 0 0,0 0 0,0-1 0,0 1 0,1-1 0,-1-1 1,1 1-1,0-1 0,0 0 0,1 0 0,-1 0 0,0-1 0,1 0 0,0-1 1,-1 1-1,1-1 0,0-1 0,0 1 0,10-1 0,-6-1 1,0 0 1,1 0-1,-1-1 0,0-1 1,1 0-1,-2 0 0,1-1 0,0-1 1,-1 0-1,0 0 0,0-1 1,0 0-1,16-14 0,-10 5 17,-1 0-1,0 0 1,-2-2-1,0 0 1,14-23-1,-21 29 1,0 0 0,-1-1 0,0 0 1,-1 0-1,0 0 0,-1-1 0,0 1 0,-1-1 0,0 0 0,-1-13 0,-1 19 92,0-1-1,0 0 0,-1 0 1,0 1-1,-3-13 1,3 16-59,-1 0 0,0 0 0,-1 1 0,1-1 0,-1 0 1,0 1-1,1 0 0,-1 0 0,-1 0 0,1 0 1,-4-3-1,-14-8 197,10 13-64,10 4-167,0-1 0,1 1 0,-1-1 0,1 1 0,-1-1 1,1 1-1,0-1 0,0 1 0,0-1 0,0 1 0,1 3 0,0 23-84,-2 40 60,-4-1 1,-2 0-1,-3 0 0,-36 123 0,29-138-17,-3-1 0,-1-2 0,-3 0 1,-2-1-1,-2-2 0,-52 68 0,76-110-19,1-1 0,-1 0 0,0 0 0,0 0 0,0 0 0,0 0 0,0-1 0,-1 0 0,0 0 0,-6 3 0,8-5-58,1-1-1,-1 1 1,1-1 0,-1 0 0,1 0-1,-1 0 1,0 0 0,1 0-1,-1 0 1,1-1 0,-1 1 0,1-1-1,-1 0 1,1 1 0,0-1-1,-1-1 1,1 1 0,0 0 0,0 0-1,-1-1 1,1 1 0,0-1-1,-2-2 1,-29-30-4790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27.6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16 145 3145,'0'0'5286,"-15"114"-4494,15-98-785,4 40-57,-3-52 46,0-1 1,0 0-1,0 0 0,1 0 0,-1 0 0,1 0 1,0 0-1,0 0 0,0-1 0,0 1 0,0-1 1,0 1-1,1-1 0,5 4 0,2 0 4,0 0-1,1-1 0,-1 0 1,1 0-1,1-2 1,-1 1-1,0-1 0,1-1 1,12 2-1,2-2-10,-1-1-1,0-1 1,31-3-1,-51 2 1,-1 0-1,0 1 1,1-2 0,-1 1-1,0 0 1,0-1-1,0 0 1,0 0-1,0 0 1,0 0 0,-1-1-1,1 1 1,-1-1-1,1 0 1,-1 0 0,0 0-1,0-1 1,0 1-1,-1-1 1,1 1-1,-1-1 1,0 0 0,0 0-1,0 0 1,-1 0-1,1 0 1,-1-1-1,0 1 1,0 0 0,-1-1-1,1-5 1,0-2 2,0-1 0,-2 1 0,1-1 0,-1 1 1,-1 0-1,-1 0 0,1-1 0,-2 2 0,0-1 0,-6-14 1,1 8 118,0 0 1,-2 1-1,0 1 1,-24-28 0,31 38-105,-1 1 0,-1 0 0,1 0 0,0 1 0,-1 0 1,0 0-1,0 0 0,0 0 0,-1 1 0,1 0 0,-1 1 0,0-1 0,0 1 1,1 0-1,-1 1 0,-14-1 0,18 2-40,0 0 1,0 1-1,0 0 0,0-1 1,0 1-1,0 1 0,0-1 1,0 0-1,1 1 0,-1-1 1,0 1-1,1 0 0,-1 0 1,1 0-1,0 0 0,0 0 0,-1 0 1,1 1-1,1-1 0,-1 1 1,0-1-1,-2 6 0,-3 7-356,0 0 0,1 1 0,-5 16 0,6-16-173,-15 50-2052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28.5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30 116 3513,'0'0'4878,"2"36"-4599,-15 38-91,-1 18-3,13-87-182,-1 27-3,1 0 0,1 0 0,1-1 0,2 1 0,8 36 0,-9-61-19,-1-1 0,1 1 1,1-1-1,-1 0 1,1 0-1,0 0 0,0 0 1,1 0-1,0-1 0,0 1 1,0-1-1,1 0 1,-1 0-1,1-1 0,0 1 1,1-1-1,-1 0 0,1-1 1,0 1-1,0-1 1,0 0-1,0-1 0,0 0 1,0 1-1,1-2 1,-1 1-1,1-1 0,0 0 1,-1-1-1,1 1 0,7-2 1,-2 1-15,0 0 0,0-1 0,-1-1 0,1 0 0,-1-1 0,0 0 0,1-1 0,-1 0 0,-1-1 0,1 0 0,-1 0 0,0-1 0,0-1-1,0 0 1,-1 0 0,0 0 0,-1-1 0,0-1 0,0 0 0,7-9 0,-5 5 122,0-1 0,0 0-1,-2 0 1,1-1 0,-2 0-1,0 0 1,-1-1 0,-1 0-1,0 0 1,-1 0-1,-1-1 1,0 1 0,-1-1-1,-1 0 1,-1 1 0,0-1-1,-1 0 1,-3-16 0,2 25 25,-1 1 1,0 0 0,0 0-1,0 1 1,-1-1 0,0 1 0,0-1-1,-9-9 1,12 16-116,1 0 1,-1-1-1,0 1 0,1 0 1,-1 0-1,0-1 1,0 1-1,1 0 0,-1 0 1,0 0-1,0 0 1,1 0-1,-1 0 0,0 0 1,0 0-1,1 0 0,-1 0 1,0 1-1,1-1 1,-1 0-1,0 0 0,0 1 1,1-1-1,-1 0 0,1 1 1,-1-1-1,0 1 1,1-1-1,-1 1 0,1-1 1,-1 1-1,1-1 1,-1 1-1,1 0 0,-1-1 1,1 1-1,0 0 0,-1-1 1,1 1-1,-1 1 1,-14 28-95,15-29 94,-7 17-21,1 0 0,1 1 1,1 0-1,0 0 1,1 0-1,2 0 0,0 1 1,0-1-1,5 30 1,-4-46 9,1 1 0,0-1 0,0 0 0,0 1 0,0-1 0,1 0 0,-1 0 0,1 0 0,0 0 0,0 0 1,0 0-1,0-1 0,0 1 0,1 0 0,-1-1 0,1 0 0,0 0 0,4 4 0,0-3 0,0 0 0,-1 0 0,1 0 0,0-1 0,0 0 0,0 0 0,1-1 0,11 1 0,-2-1 4,0-1-1,0-1 0,-1-1 0,1 0 1,0-1-1,-1-1 0,23-8 0,3-7-59,-1-2 0,-1-2-1,-2-2 1,0-1 0,-1-2 0,-2-1-1,-1-2 1,56-67 0,-84 91 94,0 0 1,-1 0 0,0-1 0,0 1 0,0-1 0,-1 0 0,0-1-1,-1 1 1,0-1 0,0 0 0,-1 0 0,0 1 0,-1-1 0,1-15-1,-2 21-3,-1 1 0,1 0-1,-1-1 1,1 1-1,-1 0 1,0-1 0,0 1-1,0 0 1,0 0 0,-1 0-1,1 0 1,0 0-1,-1 0 1,0 0 0,1 0-1,-1 1 1,0-1-1,0 0 1,0 1 0,0 0-1,0-1 1,0 1-1,0 0 1,-1 0 0,1 0-1,0 1 1,0-1 0,-1 0-1,1 1 1,-1 0-1,-2-1 1,-14-2-18,1 2 0,0 0 0,-22 1 0,22 0 37,16 1-45,0-1 1,0 0-1,1 1 1,-1-1-1,0 1 1,0-1-1,0 1 1,1 0-1,-1 0 0,1 0 1,-1 0-1,0 0 1,1 0-1,0 1 1,-1-1-1,1 0 1,0 1-1,0-1 1,-1 1-1,1-1 1,0 1-1,1 0 1,-1-1-1,0 1 0,0 0 1,1 0-1,-1-1 1,1 1-1,-1 0 1,1 0-1,0 0 1,0 0-1,0 0 1,0-1-1,0 1 1,0 0-1,1 2 0,-1 4-12,1 0 0,0 0 0,0 0 0,1 0-1,0 0 1,0 0 0,0 0 0,5 7-1,48 72-6,-43-72 36,-1 0-1,-1 1 0,0 0 0,-1 1 1,-1 0-1,-1 0 0,0 1 1,-2-1-1,8 38 0,-11-36-11,-1 0 0,0 1 0,-2-1 1,0 1-1,-7 29 0,6-37-3,-2-1 0,0 0 1,0 0-1,-1 0 0,0 0 1,0-1-1,-2 0 0,1 0 1,-1-1-1,-11 12 1,0-2 88,-2-1 1,0 0 0,-1-2 0,-28 18 0,82-38 185,125-58-315,2-2-108,134-28-1993,-197 60-2255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5.2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24,'0'0'1244,"1"27"-982,1-10-90,5 30-63,-7-45-100,1 0-1,-1 0 1,1 0 0,-1 0 0,1 0-1,0 0 1,0 0 0,0-1 0,0 1-1,0 0 1,0 0 0,1-1 0,-1 1-1,0-1 1,1 1 0,-1-1 0,3 2-1,-3-3 40,0 1-1,-1-1 0,1 0 0,0 0 1,-1 1-1,1-1 0,0 0 0,0 0 0,-1 0 1,1 0-1,0 0 0,0 0 0,-1 0 1,1 0-1,0 0 0,0-1 0,-1 1 0,1 0 1,0 0-1,-1 0 0,1-1 0,0 1 1,-1-1-1,1 1 0,0 0 0,-1-1 0,1 1 1,-1-1-1,2 0 0,10-26 255,-5-35-838,-48 61 619,41 1-82,-1 0 13,1 0 0,-1-1 0,0 1 0,0 0-1,0 0 1,1 0 0,-1 0 0,0 0 0,0 0-1,0 0 1,0 0 0,1 0 0,-1 0 0,0 0 0,0 1-1,0-1 1,1 0 0,-1 0 0,0 1 0,0-1-1,1 1 1,-1-1 0,0 1 0,1-1 0,-1 1 0,0-1-1,1 1 1,-1-1 0,1 1 0,-1 0 0,1-1 0,-1 1-1,1 0 1,0-1 0,-1 1 0,1 0 0,0 0-1,0 0 1,-1-1 0,1 1 0,0 0 0,0 0 0,0 0-1,0-1 1,0 1 0,0 1 0,44-2 299,-11-1-962,-22 0 265,-24 0 1231,13 1-848,0 0 0,0 0 1,0 0-1,0 0 1,0 0-1,0 0 1,-1 0-1,1 0 1,0 0-1,0 0 1,0 0-1,0 0 0,0 0 1,-1 0-1,1 0 1,0 0-1,0 0 1,0 0-1,0 0 1,0 0-1,0 0 1,-1 0-1,1 0 0,0 0 1,0 0-1,0 0 1,0 0-1,0-1 1,0 1-1,0 0 1,0 0-1,-1 0 1,1 0-1,0 0 1,0 0-1,0 0 0,0-1 1,0 1-1,0 0 1,0 0-1,0 0 1,0 0-1,0 0 1,0 0-1,0-1 1,0 1-1,0 0 0,0 0 1,0 0-1,0 0 1,0 0-1,0-1 1,0 1-1,0-6-452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29.8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 1 1800,'0'0'5387,"0"29"-5440,0 3 55,-5 162 33,-10-61 33,6-75 30,0 62 1,12-140-95,2-1 0,0 1 0,0 0 0,2 0-1,1 1 1,0-1 0,14-21 0,-1-2-7,12-27 155,3 2 0,46-65 0,-77 125-42,-3 5-42,-1 1 0,1-1 0,0 1 0,0-1 0,-1 1 0,2 0 0,-1 0 0,0 0 0,0 0 0,1 1 0,3-3 0,-5 5-75,0 1-1,0 0 1,0 0-1,-1 0 1,1 0 0,-1 0-1,1 0 1,-1 0 0,0 0-1,0 0 1,0 0 0,0 0-1,0 0 1,-1 3-1,1-2 0,0 419-337,4-353-499,11-18-813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0.5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81 445 3977,'0'0'2422,"10"-2"-2429,4-3 48,1 0 0,-1-1 0,0-1-1,0 0 1,0 0 0,-1-2 0,-1 1 0,1-2-1,16-16 1,-21 19-53,-1 0 0,0-1 0,0 0 0,-1 0 0,0-1 0,0 1 0,-1-1 0,0 0 0,-1-1 0,0 1 0,0-1 0,-1 0 0,0 0 0,-1 0 0,0 0 0,0-12 0,-1 18 39,-1 1-1,0-1 1,-1 1 0,1-1-1,0 0 1,-1 1 0,0-1 0,0 1-1,0 0 1,0-1 0,-1 1-1,1 0 1,-1 0 0,0-1-1,0 1 1,-4-4 0,1 3 41,-1 0 1,1 0-1,0 1 1,-1-1 0,0 2-1,0-1 1,0 0-1,-11-2 1,8 2 3,-1 0-1,1 1 1,-1 0-1,0 0 1,0 1-1,0 0 1,0 1-1,-10 1 1,16 0-52,-1 0-1,1 0 1,-1 0 0,1 0 0,0 1 0,-1 0 0,1 0-1,0 0 1,0 0 0,0 1 0,1 0 0,-1-1-1,1 1 1,-1 1 0,1-1 0,0 0 0,0 1 0,0 0-1,-2 5 1,-6 11-7,1 1 0,1 0-1,1 1 1,1 0 0,1 1 0,1-1-1,1 1 1,1 0 0,1 0-1,1 0 1,1 1 0,5 33 0,-5-49-26,2 0-1,-1 0 1,1-1 0,0 1 0,1-1 0,0 0 0,0 1 0,0-1 0,1 0 0,0-1 0,0 1 0,1-1 0,0 0 0,0 0 0,1 0 0,-1-1 0,1 0 0,0 0 0,1 0 0,-1-1 0,1 0-1,0 0 1,0-1 0,9 4 0,5 1-78,1-2 0,-1 0 0,1-2-1,0 0 1,0-1 0,0-1 0,30-2-1,-33-1-14,-1-2 0,1 0-1,-1 0 1,0-2-1,-1 0 1,1-2-1,-1 1 1,0-2 0,0-1-1,-1 0 1,0 0-1,-1-2 1,0 0 0,-1-1-1,0 0 1,-1-1-1,0-1 1,17-23 0,-14 15 213,0-1 0,-2 0 0,0-1 1,-2-1-1,-1 0 0,-1-1 0,-1 0 1,-1 0-1,-1-1 0,-1 0 0,3-53 1,-8-33 2600,-1 112-2629,0 7-122,-13 193-170,-1 9 326,13-149-99,0-29-24,1 0 1,5 44-1,-4-70-1,0-1 0,0 1-1,0-1 1,0 0-1,1 1 1,-1-1 0,1 0-1,0 0 1,0 0-1,0 0 1,0 0 0,1 0-1,-1-1 1,1 1 0,0-1-1,-1 0 1,1 0-1,0 0 1,1 0 0,-1 0-1,0-1 1,0 1-1,1-1 1,3 1 0,-1 0-109,1-1 0,-1 1 1,0-2-1,1 1 1,-1-1-1,0 1 1,1-2-1,-1 1 1,0-1-1,1 0 0,-1 0 1,10-4-1,16-17-1887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0.9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3953,'0'0'3040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1.2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1384,'0'0'536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1.6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364 82 2761,'0'0'5078,"-25"-14"-4815,-78-43 110,100 56-346,0-1-1,0 1 1,-1-1-1,1 1 1,0 0 0,0 0-1,-1 1 1,1-1-1,-1 1 1,1-1 0,-1 1-1,1 0 1,-1 1-1,-3 0 1,5-1-15,0 1 0,0 0-1,0 0 1,0 0 0,0 0 0,0 0 0,1 0-1,-1 0 1,0 1 0,1-1 0,-1 1 0,1-1-1,-1 1 1,1-1 0,0 1 0,-2 3 0,-1 3-5,1 0 0,1 0 0,-1 0 1,1 1-1,1-1 0,-1 1 0,1 11 1,1-15-12,-2 10-21,1-1 1,1 1 0,0-1 0,1 1 0,4 23-1,-3-33 5,0 0 0,0 0-1,0 1 1,0-2 0,1 1-1,-1 0 1,1 0 0,1-1 0,-1 0-1,1 1 1,-1-1 0,1-1-1,0 1 1,1 0 0,-1-1-1,1 0 1,9 5 0,0-2-7,1-1 1,0 0 0,0-1-1,0-1 1,1 0 0,-1-1-1,1-1 1,0 0-1,20-2 1,-28 1 10,-5 0 31,1 0 0,0 0 1,0 0-1,0-1 0,0 1 0,0-1 1,0 0-1,-1 0 0,1-1 0,0 1 1,-1-1-1,1 1 0,-1-1 1,0 0-1,1 0 0,-1-1 0,0 1 1,0-1-1,0 0 0,-1 1 0,1-1 1,-1 0-1,1-1 0,-1 1 1,0 0-1,0-1 0,-1 1 0,1-1 1,-1 1-1,2-7 0,1-8 148,-1 0-1,-1 0 0,-1-1 1,0 1-1,-3-25 1,1 4 235,-7-28 419,8 66-778,0 13-119,-11 492-544,-45 2 143,53-489 376,0-1 0,-1 1 0,-1 0 0,0-1 0,-9 17 0,11-29 84,1 1 0,-1-1 0,0 0 0,0 0 0,0 0 0,-1 0 0,1 0 0,-1-1 0,0 1 0,0-1-1,0 0 1,-1 0 0,1-1 0,-1 1 0,1-1 0,-1 0 0,0 0 0,0-1 0,0 0 0,0 1 0,-6-1 0,-6 2 182,0-2 0,0 0 0,1-1 0,-1-1 0,0 0 0,1-1 0,-32-8 0,41 8-103,1-1-1,-1 0 1,1 1 0,0-2 0,0 1 0,1-1 0,-1 0-1,1 0 1,-1-1 0,1 1 0,1-1 0,-1 0 0,1-1-1,0 1 1,0-1 0,0 0 0,1 0 0,0 0-1,0 0 1,0 0 0,1-1 0,-2-7 0,0-3-76,1 1 1,1 0 0,0-1-1,2 1 1,0-1 0,0 0-1,1 1 1,2-1 0,-1 1-1,2 0 1,0 0 0,1 0 0,0 0-1,2 1 1,0 0 0,13-23-1,-7 20-98,0-1 0,1 2-1,1 0 1,0 0 0,1 2 0,1 0 0,1 0-1,0 2 1,0 0 0,2 1 0,-1 1-1,22-8 1,6 2-620,0 2 0,1 2 1,65-8-1,-12 8-1614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2.2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6 7298,'0'0'2870,"3"-2"-2894,-3 1 20,0 1 1,1 0 0,-1 0 0,0-1-1,0 1 1,1 0 0,-1 0 0,1 0-1,-1-1 1,0 1 0,1 0 0,-1 0-1,0 0 1,1 0 0,-1 0 0,1 0-1,-1 0 1,0 0 0,1 0 0,-1 0 0,0 0-1,1 0 1,-1 0 0,1 0 0,-1 0-1,0 1 1,1-1 0,-1 0 0,0 0-1,1 0 1,-1 0 0,0 1 0,1-1-1,-1 0 1,0 0 0,1 1 0,-1-1 0,0 0-1,0 1 1,0-1 0,1 1 0,7 25-46,-4 47 69,-4-58-16,4 118 40,-6 1 0,-36 242-1,35-356-155,0 0 0,1 29 0,17-57-508,3-11 647,-1-1 0,-1-1 0,-1-1 0,17-30 0,47-105 42,-59 114-40,43-94 538,-62 193-426,-2 31-145,5 115 101,-1-179-297,0-1 0,2 0 0,0-1 0,1 1 0,1-1 0,1 0 0,12 20 1,14 16-2689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3.0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101 0 4353,'0'0'5064,"-7"23"-5086,-9 59-188,-32 187 370,22-91-3064,22-154-56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3.3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4945,'0'0'3121,"0"101"-5786,0-71 361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3.7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0 280,'0'0'5921,"4"9"-5511,1 1-340,-1 1 0,-1 0 0,0 0 0,0 0 0,-1 1 0,-1-1 0,1 19 0,-2-8-22,-1 0-1,-1 0 1,-6 34 0,56-107-573,-13 12 493,-10 11 75,1 0 0,39-31-1,-64 58-25,0 0-1,1-1 0,-1 1 0,1 1 0,-1-1 0,1 0 0,0 0 1,-1 0-1,1 1 0,0-1 0,-1 1 0,4-1 0,-4 1-7,0 0 0,-1 0 0,1 0 0,0 0 0,-1 1-1,1-1 1,-1 0 0,1 0 0,-1 1 0,1-1-1,0 0 1,-1 1 0,1-1 0,-1 0 0,0 1 0,1-1-1,-1 1 1,1-1 0,-1 1 0,1-1 0,-1 1 0,0-1-1,0 1 1,1 0 0,1 4 35,-1 0 1,0 0-1,0 0 0,0 1 1,-1-1-1,1 9 0,-1-9-31,-2 128 377,0-80-753,2 0 0,11 85 0,-10-132-4,0 1-1,1-1 1,0 1 0,1-1-1,5 12 1,17 13-3905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4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221 1 3633,'0'0'5505,"-30"165"-5489,8-98 24,-5 4-40,-3-4-96,1 1 88,2-11-376,5-14-160,3-9-625,4-14-1151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6.8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72 74 1872,'0'0'4056,"18"-10"-2992,-17 7-1080,-1 2-92,-4 1-1258,3 0 1370,1 0-1,-1 0 1,1 0 0,-1 0-1,1-1 1,-1 1 0,1 0-1,-1 0 1,1 0 0,-1 0-1,1 0 1,0 0 0,-1 0-1,1 0 1,-1 0 0,1 1-1,-1-1 1,1 0 0,-1 0-1,1 0 1,-1 0 0,1 1 0,0-1-1,-1 0 1,1 0 0,-1 1-1,1-1 1,0 0 0,-1 1-1,1 0 1,-1 1 24,1-1 121,27-1 193,83 0-3239,-109 0 2544,-12-2 1323,-62-26 1039,52 19-1401,0 0-1,-27-6 1,47 15-602,-1-1-1,1 1 1,-1-1-1,1 1 1,0-1 0,-1 1-1,1 0 1,-1 0-1,1 0 1,0 0 0,-1 0-1,1 0 1,-1 0-1,1 1 1,-1-1 0,1 0-1,0 1 1,-1-1-1,-1 2 1,2 0-51,0 0-1,0-1 1,1 1 0,-1 0 0,1 0 0,-1-1-1,1 1 1,0 0 0,-1 0 0,1 0-1,0 0 1,0 0 0,1 2 0,26-4-478,-10 1 146,33 0-1033,-48-1 1256,0 0 0,0 0 0,0 0 1,0-1-1,0 1 0,0 0 0,-1-1 0,1 1 0,0-1 0,0 0 0,0 0 1,-1 0-1,1 0 0,0 0 0,-1 0 0,1 0 0,-1 0 0,3-3 0,-4 4 133,0 0 1,0 0-1,0 0 0,0 0 0,0 0 0,0 0 0,0 0 0,0 0 0,-1 0 0,1 0 0,0 0 0,0 0 0,0 0 0,0 0 0,0 0 0,0 0 0,0 0 1,0 0-1,0 0 0,-1 0 0,1 0 0,0 0 0,0 0 0,0 0 0,0 0 0,0 0 0,0 0 0,0 0 0,0 0 0,0 0 0,0 0 0,0 0 0,-1-1 1,1 1-1,0 0 0,0 0 0,0 0 0,0 0 0,0 0 0,0 0 0,0 0 0,0 0 0,0 0 0,0 0 0,0-1 0,0 1 0,0 0 0,0 0 0,0 0 1,0 0-1,0 0 0,0 0 0,0 0 0,0 0 0,0 0 0,0-1 0,0 1 0,0 0 0,0 0 0,0 0 0,0 0 0,0 0 0,0 0 0,0 0 0,0 0 1,1 0-1,-1 0 0,0 0 0,0-1 0,-16 1-446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4.5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1 149 1528,'0'0'4121,"190"-37"-4121,-92 13-512,36-9-168,-21 2-728,-20 8-1177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4.9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144 65 2625,'0'0'4521,"-1"-13"-4371,1 2-119,-2-27 37,2 35-23,-1 6 21,1 25 154,-1 3-136,-1-1 1,-2 0 0,-1 1 0,-12 40 0,-47 111 383,20-67-351,42-98-146,9-12-36,22-17-33,5-11 95,-1-2-1,-1-1 1,30-32 0,5-4 11,-34 31 15,-22 20 68,2 0 0,-1 0 0,16-9 0,-30 32 630,-7 8-766,-19 21 87,21-34-37,1 1-1,0 0 1,0 0 0,1 1-1,0-1 1,0 1 0,1 0 0,0 1-1,1-1 1,0 1 0,-3 16-1,7-25-11,-1 0-1,0 0 1,0 0-1,0 0 1,1 0-1,-1-1 1,0 1-1,1 0 1,-1 0-1,0-1 1,1 1-1,-1 0 1,1 0-1,0-1 1,-1 1-1,1 0 1,0-1-1,-1 1 1,1-1-1,0 1 1,-1-1-1,1 1 1,0-1-1,0 0 1,0 1-1,-1-1 1,1 0-1,0 0 1,0 1-1,0-1 1,0 0-1,1 0 1,37 0-69,-25 0 37,45-4 10,1-2 0,-2-3 0,1-2 1,-1-3-1,-1-2 0,87-37 0,-144 52 52,37-17-14,-36 18 13,-1 0 0,1-1-1,0 1 1,-1 0 0,1 0-1,-1 0 1,1-1 0,-1 1 0,1 0-1,-1-1 1,1 1 0,-1 0-1,1-1 1,-1 1 0,1-1-1,-1 1 1,1-1 0,-1 1-1,0-1 1,1 1 0,-1-1-1,0 1 1,0-1 0,1 1-1,-1-1 1,0 1 0,0-1 0,0 0-1,0 1 1,0-1 0,0 1-1,0-1 1,0 0 0,0 1-1,0-1 1,0 0 0,0 1-1,0-1 1,0 1 0,0-1-1,-1 1 1,1-1 0,0 0 0,0 1-1,-1-1 1,1 1 0,0-1-1,-1 1 1,1-1 0,-1 1-1,1 0 1,-1-1 0,1 1-1,-1-1 1,1 1 0,-1 0-1,1 0 1,-1-1 0,1 1 0,-2 0-1,-16-8 48,-1 2 0,-1 1 0,0 0 0,1 2 0,-1 0 0,0 1 0,-27 1 0,46 2-75,0-1 0,0 1 0,1-1 0,-1 1 0,0 0 0,1-1 0,-1 1-1,0 0 1,1 0 0,-1-1 0,1 1 0,0 0 0,-1 0 0,1 0 0,0 0-1,-1 0 1,1-1 0,0 1 0,0 0 0,0 0 0,0 0 0,0 0 0,0 0 0,0 0-1,0 2 1,0 36-62,1-29 37,-1 0 11,2 0 0,-1-1 0,1 1 0,0-1 0,1 1 0,0-1 0,1 0 0,0 0 0,0-1 0,1 1 0,0-1 0,0 0-1,1 0 1,0 0 0,9 7 0,-7-6-41,1-1-1,0 0 1,1 0-1,0-1 1,0-1-1,0 0 1,1 0-1,0-1 1,0 0-1,1-1 0,-1 0 1,21 4-1,19-4-930,1-2 0,59-5 0,-19-5-4151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5.3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229 9 4185,'0'0'3029,"0"-8"-3576,0 57 895,-2 0 0,-11 75 0,-84 476-187,90-541 190,10-73-279,1 0 0,0 1 0,1-1 0,1 1 0,11-21 1,45-66 95,-41 69-119,-13 19-25,4-8 6,1 1 1,0 0-1,2 1 0,0 1 0,25-23 0,-39 39-27,1-1 1,0 1-1,-1-1 1,1 1-1,0-1 1,0 1-1,0 0 1,0 0-1,0 0 1,0 0-1,1 1 1,-1-1-1,0 0 1,0 1-1,0 0 1,1-1-1,-1 1 1,0 0-1,1 0 1,-1 0-1,0 1 1,0-1-1,4 1 0,-4 1 0,1-1-1,-1 1 0,0 0 0,0 0 0,0-1 0,-1 1 0,1 1 0,0-1 0,-1 0 0,1 0 0,-1 1 1,0-1-1,0 1 0,0-1 0,0 1 0,1 3 0,2 12-1,0 0 0,-2 0 0,0 0 0,-1 24 0,-1-26-3,0 5-27,0 0 0,-1 1-1,-1-1 1,-6 24 0,6-38 20,-1 1 0,1-1 0,-1 0 0,-1 0 0,1 0 0,-1-1 0,-1 1 0,1-1 0,-1 0 0,0 0 0,-1 0 0,1-1 0,-1 0 0,0 0 0,-9 5 0,6-4 14,-1-1 1,0-1-1,0 1 0,0-2 1,-1 1-1,1-1 1,-1-1-1,0 0 0,0-1 1,0 0-1,1 0 1,-1-1-1,0 0 0,0-1 1,0-1-1,-20-5 1,22 5-63,0 0 1,1-1-1,0 0 1,-1-1-1,1 0 1,1 0-1,-1-1 1,0 0-1,1 0 1,0-1-1,1 1 1,-1-2-1,1 1 1,0-1-1,0 0 1,1 0-1,0 0 1,1-1-1,-1 0 1,-5-15-1,5 0-2345,4 6-2635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5.8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229 1 5217,'0'0'2461,"-12"7"-2176,-3 2-106,1 1 0,0 1 0,1 0 0,0 0-1,1 1 1,1 1 0,-19 26 0,17-21-83,1 1-1,2 0 1,0 1-1,1 0 1,1 1-1,0 0 1,2 0 0,1 1-1,0 0 1,2 0-1,-2 39 1,5-59-99,0 0 1,0 1-1,1-1 0,-1 0 0,1 1 1,-1-1-1,1 0 0,0 0 1,-1 0-1,1 0 0,1 1 1,-1-1-1,0-1 0,0 1 0,1 0 1,-1 0-1,1 0 0,-1-1 1,4 3-1,-1-1-3,1 0-1,-1 0 1,1-1-1,0 0 1,0 0-1,0 0 1,0 0-1,7 1 1,12 0-48,0 0 0,0-2 1,25-1-1,-31 0-18,-7 0 8,1-1-1,0 0 0,0-1 1,0 0-1,0-1 0,-1 0 1,0-1-1,1 0 0,-1-1 1,-1 0-1,18-12 1,-22 14 48,-1-1 1,0 0-1,-1 0 1,1-1 0,-1 1-1,0-1 1,0 0 0,0 0-1,-1-1 1,0 1 0,0-1-1,0 1 1,0-1 0,-1 0-1,0 0 1,-1 0-1,1 0 1,-1-1 0,0 1-1,-1 0 1,1 0 0,-1-1-1,-2-11 1,0 10 53,0 1 1,0 0-1,-1 0 1,0 1-1,-1-1 1,1 0-1,-1 1 0,-1 0 1,1 0-1,-1 0 1,0 1-1,0-1 1,-1 1-1,0 1 1,0-1-1,0 1 0,-11-7 1,-12-5 129,-1 0 0,-48-17 0,65 28-153,3 1-32,0 0-1,0 0 1,0 1 0,-1 1-1,1 0 1,-15-2-1,19 7-1122,14 4-39,23 12-905,12-4-415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6.5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60 3577,'0'0'6446,"1"-5"-6494,2-12-80,0 16-6,4 32-80,6 21 269,1-112 2384,-14 66-3302,0 57 761,2 0 1,3 0-1,3-1 0,24 94 0,-31-150 60,1 0 0,0-1 0,0 1-1,1 0 1,0-1 0,0 1 0,0-1 0,1 0 0,-1 0-1,1 0 1,0-1 0,1 1 0,-1-1 0,1 0 0,9 6 0,-6-6-36,0-1 0,1 1 0,0-1 0,0-1 0,0 0 0,0 0 0,0-1 1,0 0-1,0-1 0,10 0 0,0-1-100,1 0 1,-1-2-1,0 0 1,0-1-1,-1-1 1,1 0-1,-1-2 0,0 0 1,-1-1-1,22-14 1,-29 17 165,-1-1 1,0-1-1,0 0 1,0 0-1,-1 0 1,0-1-1,-1-1 1,1 1-1,-2-1 1,1-1-1,-1 1 1,-1-1-1,0 0 1,0 0-1,-1 0 1,0-1-1,-1 0 1,0 1-1,2-16 1,-4 3 339,0 0 0,-2-1 0,-1 1 0,0 0 0,-2 1 0,-1-1 0,-1 0-1,0 1 1,-2 0 0,0 1 0,-16-28 0,12 22-81,8 40-418,-10 116-468,5 1 0,10 136 0,4-204-659,8-20-1172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6.9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1 129 1816,'0'0'7095,"15"-5"-7008,-6 1-79,-3 1-9,0 1 0,1-1 0,-1 1 0,0 1 0,11-2 0,-15 2 1,0 1-1,1 0 0,-1 0 1,0 0-1,1 1 1,-1-1-1,0 1 0,1-1 1,-1 1-1,0 0 1,0-1-1,0 1 0,0 0 1,1 1-1,-1-1 1,-1 0-1,1 1 0,0-1 1,0 1-1,0-1 1,-1 1-1,1 0 1,1 2-1,6 10 4,0 1 0,-1 0-1,-1 1 1,0 0 0,-1 0 0,0 0 0,-2 1 0,0 0 0,3 28-1,-3 13 11,-4 87-1,0-122-13,-8 54-33,7-72 36,-1 0 1,1 0 0,-1-1-1,1 1 1,-2 0-1,1-1 1,0 1 0,-1-1-1,0 0 1,0 0 0,0 0-1,0 0 1,-5 3 0,8-6 6,0-1 1,-1 1 0,1-1 0,-1 1-1,1 0 1,-1-1 0,1 1 0,-1-1-1,1 1 1,-1-1 0,1 0 0,-1 1-1,0-1 1,1 0 0,-1 1 0,0-1-1,1 0 1,-1 0 0,0 1 0,0-1-1,1 0 1,-1 0 0,0 0 0,1 0-1,-1 0 1,0 0 0,0 0 0,1 0-1,-1 0 1,0-1 0,0 1 0,1 0-1,-1 0 1,0-1 0,1 1 0,-1 0-1,0-1 1,1 1 0,-1-1 0,1 1-1,-1 0 1,1-1 0,-1 0 0,1 1-1,-1-1 1,1 1 0,-1-1 0,1 1-1,0-1 1,-1 0 0,1 1 0,0-1-1,-1-1 1,-4-45 338,5 42-340,-1-47 35,6-63 0,-2 93-64,0 0 1,2 0-1,1 0 0,0 1 0,15-32 1,-3 17-14,1 0 1,36-48 0,-42 66 17,0 1 1,2 0 0,0 2 0,1 0 0,1 0-1,20-13 1,-34 26 2,0 0 0,1 0 0,-1 0 0,0 0-1,1 0 1,0 1 0,-1 0 0,1 0 0,0 0 0,4-1 0,-7 2-5,-1 0 1,1 0 0,0 0-1,-1 0 1,1 0 0,-1 1 0,1-1-1,0 0 1,-1 0 0,1 0 0,-1 1-1,1-1 1,0 0 0,-1 1-1,1-1 1,-1 1 0,1-1 0,-1 0-1,1 1 1,-1-1 0,0 1-1,1-1 1,-1 1 0,1-1 0,-1 1-1,0 0 1,0-1 0,1 1-1,-1-1 1,0 1 0,0 0 0,0-1-1,1 1 1,-1 1 0,-1 4-235,1 1 0,-1-1 1,-1 1-1,1-1 0,-1 0 0,0 1 1,0-1-1,-1 0 0,0 0 0,0 0 1,-4 5-1,-56 74-5200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7.5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8 864 2785,'0'0'2926,"37"-38"-2556,123-124-330,-138 140-40,-1-1 1,-1-2-1,-1 0 0,-1-1 0,-1 0 0,-2-2 0,19-43 0,-25 43 286,-1-1 0,-1 0 0,-2-1 0,-1 0-1,-1 0 1,-2-43 0,0 67-216,-2-1 0,1 1 0,-1 0 0,0-1-1,0 1 1,0 0 0,-1 0 0,0 0 0,0 0 0,-1 0 0,1 0 0,-1 1 0,-1-1-1,1 1 1,-1 0 0,0 0 0,0 0 0,0 0 0,-1 1 0,0 0 0,0 0-1,0 0 1,0 0 0,0 1 0,-1 0 0,0 0 0,1 0 0,-1 1 0,-8-2 0,12 3-49,-46-15 205,45 15-225,0 0 1,0 1 0,0-1-1,0 1 1,0-1 0,0 1-1,-1 0 1,1 0 0,0 0-1,0 1 1,0-1 0,0 1 0,-4 1-1,6-1-3,0 0 0,0 1 0,0-1-1,0 0 1,1 1 0,-1-1 0,0 0 0,0 1-1,1-1 1,-1 1 0,1-1 0,0 1 0,-1-1-1,1 1 1,0-1 0,0 1 0,0-1 0,0 3-1,1 38 7,0-26-7,0-4 1,0 0 0,0-1-1,1 1 1,1-1 0,0 1 0,0-1 0,2 0-1,8 18 1,7 7 86,30 41-1,-35-57-47,0 2-1,-2 0 0,0 0 0,-1 1 0,14 43 1,-22-54-66,-1 0 1,-1 0-1,0 0 1,0 0-1,-1 1 1,-1-1-1,0 0 0,-1 0 1,-4 20-1,4-27 17,-1 1-1,0-1 0,0-1 1,-1 1-1,1 0 0,-1-1 0,0 1 1,0-1-1,-1 0 0,1 0 1,-1 0-1,0 0 0,0-1 1,0 1-1,-1-1 0,1 0 0,-1 0 1,0-1-1,1 1 0,-1-1 1,0 0-1,0-1 0,-11 3 1,-2 0-16,-1-1 1,0-1-1,0 0 1,1-1 0,-1-1-1,-27-4 1,33 2-522,0 0-1,0-1 1,0-1-1,0 0 1,-21-10 0,-10-13-5917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8.1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35 383 96,'0'0'6229,"-4"-18"-5570,-8-62-275,11 68-282,1 1 0,0-1 0,0 1 0,1-1 0,1 1 0,0 0 0,0 0 1,1 0-1,1 0 0,0 0 0,7-13 0,3-4 247,3 1 1,26-35-1,-41 60-348,-1 0 0,-1 1 0,1 0 0,0 0 1,0 0-1,0 0 0,0 0 0,0 0 0,0 0 0,0 0 1,0 0-1,0 1 0,0-1 0,0 0 0,1 1 0,-1-1 0,0 0 1,0 1-1,1 0 0,-1-1 0,0 1 0,3 0 0,-3 0 2,0 0-1,0 1 1,0-1-1,0 1 1,0-1 0,0 1-1,0-1 1,0 1-1,0 0 1,0-1-1,0 1 1,0 0-1,0 0 1,0 0 0,-1 0-1,1 0 1,0 0-1,-1 0 1,2 1-1,1 6 4,1 0 0,-1 0 0,-1 0-1,1 1 1,1 11 0,1 22-11,-1 0 0,-3 1 0,-1-1 0,-2 0 0,-1 0 0,-3 0 0,-2 0 0,-1-1 0,-2 0 1,-2-1-1,-1 0 0,-29 54 0,21-50-10,12-28 44,1 0 0,1 1 0,1 0 0,0 0 0,1 1 0,1 0 0,1 0 0,0 0 0,-1 25-1,5-38-25,-1-1 0,1 1 0,1-1 1,-1 0-1,1 1 0,-1-1 0,1 0 0,1 0 0,-1 1 0,0-1 0,1 0 0,0 0 0,0 0 0,0-1 0,1 1 0,-1 0 0,1-1 0,0 0 0,0 1 0,0-1 0,0 0 0,0 0 0,1-1 0,-1 1 0,1-1 0,0 0 0,0 0 0,0 0 0,0 0 0,0-1 0,0 0 0,0 1 0,1-2 0,6 2 0,17 2-136,0-1-1,41 0 1,-22-2-425,-13 5-541,-33-5 941,0 0 0,0-1 0,0 1 0,0 0 0,0 0 0,0 1 0,-1-1 0,1 0 0,0 0 0,-1 0 0,1 0 0,0 1 0,-1-1 0,0 0 0,1 1 0,-1-1 0,0 0 0,1 1 0,-1-1 0,0 0 0,0 1 0,0-1 0,-1 2 0,1 14-2766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7:38.5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9554,'0'0'1680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5.9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91 472,'0'0'6846,"11"-16"-6425,34-47 26,-31 52 1004,-6 18-1016,-4 26-585,-3-28 314,5 65-3,-4 128-1,-4-94-668,17-124 228,-8 13 235,144-163-711,-118 136 721,2 2 0,71-50 0,-104 80 59,0 1 1,0-1-1,0 1 1,1 0-1,-1 0 1,0 0-1,1 0 1,-1 0-1,1 0 1,4 0-1,-7 1-17,1 0 1,0 0-1,0 1 0,-1-1 0,1 0 1,0 0-1,-1 0 0,1 0 1,0 1-1,-1-1 0,1 0 0,-1 1 1,1-1-1,0 0 0,-1 1 0,1-1 1,-1 1-1,1-1 0,-1 1 1,1-1-1,-1 1 0,0-1 0,1 1 1,-1 0-1,1 0 0,1 5 20,-1 0-1,0 0 1,0-1 0,0 1-1,-1 0 1,0 0-1,-1 8 1,1 2 6,-1 23 25,-2 1 0,-1-1 1,-13 51-1,12-72-249,1 1-1,0 0 0,2 0 1,0 0-1,2 0 1,0 1-1,3 19 1,6-11-2222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8.3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375 136 1720,'0'0'4685,"-15"8"-396,69-38-4258,94-47 1,-131 70-39,0 1 0,0 0 1,0 2-1,1-1 1,0 2-1,0 1 0,19-1 1,-36 3-13,-1 0 0,1 0 0,-1 0 0,1 1 0,-1-1 0,1 0 0,0 0 0,-1 1 0,1-1 0,-1 0 0,1 1 0,-1-1 0,0 1 0,1-1 0,-1 1 0,1-1 0,-1 1 0,0-1 0,1 1 0,-1-1 0,0 1 0,1-1 0,-1 1 0,0-1 0,0 1 0,0 0 0,0-1 0,1 1 0,-1-1 1,0 1-1,0 0 0,0-1 0,0 1 0,0-1 0,-1 1 0,1 0 0,0 0 0,-5 26-218,-2-14 194,1-1 0,-1 0 1,-1 0-1,0 0 0,-1-1 0,0-1 0,-1 0 1,0 0-1,-20 15 0,13-11-3,2 0-1,0 1 1,-19 25 0,34-40 46,-1 0 1,1 1-1,-1-1 1,1 0-1,0 1 1,-1-1-1,1 1 1,0-1-1,0 1 1,-1-1-1,1 1 1,0-1-1,0 1 1,0-1-1,-1 1 1,1-1-1,0 1 1,0-1-1,0 1 1,0-1-1,0 1 1,0 0-1,0-1 1,0 1-1,0-1 1,1 1-1,-1-1 1,0 1-1,0-1 1,0 1-1,1-1 1,-1 1-1,0-1 1,0 1-1,1-1 1,-1 0-1,0 1 1,1-1-1,-1 1 1,1-1-1,-1 0 1,1 1-1,-1-1 1,0 0-1,1 1 1,28 5 70,-18-4-56,13 3 45,0 1 1,-1 1-1,1 1 0,-2 1 1,1 1-1,25 16 0,-40-21-56,0 0-1,0 1 1,0 0-1,-1 1 1,0-1-1,0 1 0,-1 1 1,0-1-1,0 1 1,0 0-1,-1 1 1,-1-1-1,1 1 1,-1 0-1,-1 0 1,0 0-1,0 0 1,2 17-1,-3-11-25,0 0 1,-2 0-1,0 0 0,0 0 0,-1 1 1,-6 23-1,4-30-1,0 1 0,0 0 1,-1-1-1,-1 0 0,0 0 0,0 0 0,0-1 1,-1 0-1,-1 0 0,-12 13 0,-4-1 8,0 0 0,-2-2 0,0-1 0,-1-1 0,0-1 0,-1-2 0,-1 0 0,0-2 0,-58 15 0,40-16 76,-1-1 1,1-3 0,-1-1 0,0-3 0,-82-6-1,123 4-57,0-1 0,-1 1 0,1-1 0,0 0 0,0-1-1,1 1 1,-1-1 0,0-1 0,0 1 0,1-1 0,-1 0-1,1 0 1,0 0 0,0-1 0,0 0 0,1 0 0,-6-5 0,6 3-32,1 0 1,0-1 0,0 1 0,0-1 0,0 0 0,1 0 0,0 0-1,1 0 1,0 0 0,0 0 0,0 0 0,1 0 0,0-9 0,0 0-264,0 0 0,2 1-1,2-17 1,1 16-583,0 0 0,13-27-1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6.3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1 1664,'0'0'5908,"-7"13"-5792,-23 41-113,22-41 126,8-53-3676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7.3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13 211 968,'0'0'6548,"-2"11"-6345,-8 34-20,10-45-178,0 1 1,0-1 0,0 1 0,-1-1 0,1 1-1,0-1 1,1 1 0,-1-1 0,0 1 0,0-1-1,0 1 1,0-1 0,0 0 0,0 1-1,0-1 1,1 1 0,-1-1 0,0 1 0,0-1-1,1 0 1,-1 1 0,0-1 0,1 0 0,-1 1-1,0-1 1,1 0 0,-1 1 0,0-1-1,1 0 1,-1 0 0,1 0 0,-1 1 0,0-1-1,1 0 1,-1 0 0,1 0 0,-1 0 0,1 0-1,-1 0 1,1 0 0,-1 0 0,1 0 0,-1 0-1,1 0 1,-1 0 0,0 0 0,1 0-1,-1 0 1,1 0 0,-1 0 0,1-1 0,-1 1-1,0 0 1,1 0 0,1-1 32,12 1-54,1 0 0,-1-1 0,0-1 0,1 0 0,-1-1 1,0 0-1,0-1 0,-1-1 0,1 0 0,-1-1 0,0-1 1,-1 0-1,1 0 0,-1-1 0,-1-1 0,0 0 0,14-14 0,-23 21 17,0 0 0,0 0 1,0-1-1,-1 1 0,1-1 0,0 1 0,-1-1 0,0 0 0,1 0 0,-1 1 0,0-1 0,-1 0 0,1 0 0,0 0 0,-1 0 0,0 0 0,0 0 0,0 0 1,0 0-1,0 0 0,0 0 0,-1 0 0,0-3 0,-1 2 31,0 0 0,0 0 0,0 1 0,0-1 0,0 1 0,-1 0 0,0 0 0,0 0 0,0 0 0,0 0 0,0 0 0,0 1 0,-1 0 0,1-1 0,-5-1 0,2 1 22,0 1-1,0-1 0,-1 1 1,1 0-1,-1 0 0,1 1 1,-1 0-1,0 0 0,-9 0 1,12 1-50,0 0 1,1 0 0,-1 1 0,1-1 0,-1 1 0,1 0 0,-1 0 0,1 0-1,-1 0 1,1 1 0,0-1 0,0 1 0,0 0 0,0 0 0,0 0 0,0 1-1,-3 3 1,-3 4 21,1 1 0,1 1 0,-1-1 0,2 1 0,0 0-1,0 1 1,1 0 0,1 0 0,0 0 0,1 0 0,0 0 0,1 1-1,1-1 1,0 1 0,1 0 0,0-1 0,4 22 0,-3-30-39,1-1 0,0 1 0,0-1 1,0 0-1,0 0 0,1 0 0,0 0 1,0 0-1,0 0 0,0-1 0,1 1 0,-1-1 1,1 0-1,0 0 0,0-1 0,0 1 1,0-1-1,1 0 0,-1 0 0,0 0 0,1 0 1,0-1-1,-1 0 0,10 2 0,12 1-180,-1 0 0,1-2 0,31-1 0,-55-1 174,26-1-187,0-1 1,-1-1 0,1-1-1,-1-2 1,0 0-1,0-2 1,25-11 0,-33 11 124,-1-1 0,0 0 1,-1-2-1,0 0 1,0 0-1,-1-2 0,-1 0 1,0-1-1,-1 0 1,17-23-1,-25 29 115,-1 0 1,0-1-1,0 0 1,-1 0-1,0 0 1,0-1-1,-1 1 0,2-14 1,-1-1 1175,-2 1 0,-1-33-1,-1 55-1190,0 1-1,0 0 1,0-1-1,-1 1 0,1 0 1,0-1-1,0 1 1,0 0-1,-1-1 0,1 1 1,0 0-1,0 0 1,-1-1-1,1 1 0,0 0 1,-1 0-1,1 0 1,0-1-1,-1 1 0,1 0 1,0 0-1,-1 0 1,1 0-1,0 0 0,-1 0 1,1 0-1,-1 0 1,1 0-1,0 0 0,-1 0 1,1 0-1,0 0 1,-1 0-1,1 0 0,-1 0 1,1 0-1,0 0 0,-1 0 1,1 0-1,0 1 1,-1-1-1,1 0 0,0 0 1,-1 0-1,1 1 1,-1-1-1,-18 13-81,4 13 97,1 0 0,1 1-1,1 0 1,1 1 0,-13 57 0,9-18-306,3 1 0,3 0-1,3 0 1,3 76 0,3-139 49,0-5 155,-1 0 1,1 1 0,0-1-1,0 0 1,0 1-1,0-1 1,0 1-1,-1-1 1,1 0 0,0 1-1,0-1 1,0 1-1,0-1 1,0 0-1,0 1 1,0-1 0,0 1-1,1-1 1,-1 0-1,0 1 1,0-1-1,0 0 1,0 1 0,0-1-1,1 0 1,-1 1-1,0-1 1,0 0-1,1 1 1,-1-1 0,0 0-1,0 1 1,1-1-1,-1 0 1,0 0-1,1 0 1,-1 1 0,0-1-1,1 0 1,-1 0-1,1 0 1,-1 0 0,0 0-1,1 1 1,-1-1-1,0 0 1,1 0-1,0 0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8.0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1 105 2697,'0'0'1449,"36"1"-1331,228 2-270,44-7 1145,-341 4 241,14-2-761,1 2 0,0 0-1,-1 2 1,1 0 0,-31 7-1,46-7-458,0 0-1,0 0 1,0 0-1,0 0 1,0 1-1,1-1 1,-1 1-1,1 0 1,-1 0-1,1 0 1,0 0-1,0 0 0,1 0 1,-1 1-1,1-1 1,0 0-1,-1 1 1,0 6-1,-2 5 81,1 0 0,-3 32 0,5-39-84,1 0 0,0 0 1,0 0-1,0 0 0,1 0 0,0 0 1,4 12-1,-4-17-12,1 0 0,-1-1-1,1 1 1,0-1 0,0 1 0,0-1-1,0 0 1,0 1 0,1-1 0,-1-1-1,1 1 1,-1 0 0,1 0 0,-1-1-1,1 0 1,0 1 0,0-1 0,0 0-1,0-1 1,0 1 0,0 0 0,5 0-1,13 1-167,1 0 0,-1-1 1,1-1-1,0-1 0,-1 0 0,0-2 0,1-1 0,-1 0 0,0-2 0,-1 0 0,1-2 0,-1 0 0,-1-1 0,0-1 0,0-1 0,-1 0 0,0-2 0,-1 0 0,27-26 0,-40 35 286,0 0 0,0 1 1,-1-2-1,0 1 0,1 0 0,-1 0 1,-1-1-1,1 0 0,-1 0 0,0 1 0,0-1 1,0-1-1,0 1 0,-1 0 0,0 0 1,0 0-1,-1-1 0,1 1 0,-1-7 1,-1 11-79,1-1 1,0 1 0,-1 0 0,1 0 0,0 0 0,-1 0 0,1 0-1,-1 0 1,0 0 0,1 0 0,-1 0 0,0 0 0,0 1 0,1-1 0,-1 0-1,0 0 1,0 1 0,0-1 0,0 0 0,0 1 0,0-1 0,0 1-1,0-1 1,0 1 0,0 0 0,0-1 0,0 1 0,-1 0 0,1 0 0,-2 0-1,-40-3 104,38 3-103,4 0-43,1 1 0,-1-1 0,0 1 1,0 0-1,0-1 0,1 1 0,-1 0 0,0-1 0,0 1 0,1 0 0,-1 0 0,1 0 0,-1-1 1,1 1-1,-1 0 0,1 0 0,-1 0 0,1 0 0,0 0 0,0 0 0,-1 0 0,1 0 0,0 0 1,0 0-1,0 0 0,0 0 0,0 0 0,1 2 0,-1 40 39,1-31-29,-1-9-5,0 0-1,0 1 1,0-1 0,1 1-1,0-1 1,-1 0-1,1 0 1,1 0 0,-1 1-1,0-1 1,1 0-1,0 0 1,-1-1 0,1 1-1,0 0 1,0-1-1,1 1 1,-1-1 0,1 1-1,-1-1 1,1 0-1,0 0 1,-1 0 0,1-1-1,0 1 1,0-1-1,0 1 1,1-1 0,-1 0-1,5 1 1,10 1-58,0 0 0,0-1 0,0 0 0,28-3 0,-27 1-17,-17 0 67,-1 0 1,1 0-1,-1 0 0,1-1 1,-1 1-1,1-1 1,-1 1-1,1-1 0,-1 1 1,1-1-1,-1 0 0,0 0 1,0 0-1,1 0 0,-1 0 1,0 0-1,0 0 0,0 0 1,0 0-1,0 0 1,0-1-1,0 1 0,0 0 1,-1-1-1,1 1 0,-1-1 1,1 1-1,-1 0 0,1-1 1,-1 1-1,0-1 1,1 0-1,-1 1 0,0-1 1,0 1-1,0-1 0,-1-2 1,1-12-25,-2 0-1,0 1 1,-4-19 0,-1-6-328,7-35-1755,0 44-1301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8.7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107 115 6225,'0'0'1702,"-12"19"-1365,5-7-297,-7 8 179,2 0-1,0 1 1,1 1-1,2 0 1,-14 44-1,20-57-173,2 1-1,-1 0 0,2 0 1,-1 0-1,1 0 0,2 12 1,-2-19-53,1 0 0,-1-1 1,1 1-1,0-1 1,0 1-1,0-1 1,0 0-1,0 1 1,0-1-1,1 0 0,-1 0 1,1 0-1,0 0 1,-1 0-1,1 0 1,0 0-1,0 0 1,0-1-1,0 1 1,1-1-1,-1 0 0,0 0 1,1 1-1,-1-2 1,1 1-1,-1 0 1,5 1-1,1 0-74,1-1-1,0 1 1,0-2 0,0 1-1,0-1 1,0 0-1,0-1 1,0 0 0,0 0-1,-1-1 1,12-4-1,-15 4 27,0-1-1,0 1 1,0-1-1,-1 0 0,1 0 1,-1-1-1,0 1 0,0-1 1,0 0-1,-1 0 0,1 0 1,-1-1-1,0 1 0,0-1 1,0 0-1,-1 0 0,0 0 1,0 0-1,3-8 0,-2 1 153,0-1-1,-1 1 1,0 0-1,0-1 1,-2 1-1,1-1 0,-2 0 1,0 1-1,0-1 1,-1 1-1,-1 0 1,0-1-1,0 1 1,-1 0-1,-1 1 0,0-1 1,-1 1-1,0 0 1,0 0-1,-1 1 1,-1 0-1,0 0 1,0 1-1,-1 0 1,0 0-1,0 1 0,-18-12 1,21 17-93,0 0 0,0 1 0,0-1 0,0 1 0,-1 0 1,1 1-1,-1 0 0,0 0 0,1 0 0,-1 1 0,-12 0 0,18 0-26,1 1 0,-1-1 0,0 1 0,1-1-1,-1 1 1,0-1 0,1 1 0,-1-1 0,0 1-1,1-1 1,-1 1 0,1 0 0,-1-1 0,1 1 0,-1 0-1,1-1 1,0 1 0,-1 0 0,1 0 0,0 0 0,0-1-1,0 1 1,-1 0 0,1 0 0,0 0 0,0-1 0,0 1-1,0 0 1,0 0 0,0 0 0,1 0 0,-1-1-1,0 1 1,0 0 0,0 0 0,1-1 0,-1 1 0,1 1-1,0 1 7,0 0-1,-1 0 1,1 0-1,1 0 0,-1 0 1,0 0-1,1-1 1,-1 1-1,1 0 0,0-1 1,3 4-1,4 0 4,0 0 0,1-1 0,0 0 0,1 0 0,-1-1 0,1-1 0,-1 1 0,1-2 0,0 0 0,16 2 0,17-1-31,62-5 1,18 2-66,-120 1 119,0-1 0,0 1 0,0 0 0,0 0 0,0 1 0,0-1 0,0 1 0,0 0 1,-1 0-1,1 0 0,0 0 0,-1 1 0,0-1 0,0 1 0,0 0 0,0 0 0,0 0 0,-1 0 0,1 1 0,-1-1 0,0 1 0,0 0 0,0-1 1,0 1-1,-1 0 0,1 0 0,-1 0 0,1 5 0,2 14 85,0 0 0,-2 0 0,0 0 0,-2 25 1,1 10 15,-1-51-103,0 6 8,1 0 0,0-1-1,1 1 1,0-1-1,1 1 1,1-1 0,0 0-1,0 0 1,8 13-1,-12-25 0,0 0 0,0 1 0,0-1 0,0 0 0,1 1 0,-1-1 0,0 0 0,0 1 0,1-1 0,-1 0-1,0 0 1,1 1 0,-1-1 0,0 0 0,1 0 0,-1 0 0,0 1 0,1-1 0,-1 0 0,0 0-1,1 0 1,-1 0 0,0 0 0,1 0 0,-1 0 0,1 0 0,-1 0 0,0 0 0,1 0 0,-1 0 0,1 0-1,-1 0 1,0 0 0,1 0 0,-1 0 0,0 0 0,1 0 0,-1-1 0,0 1 0,1 0 0,-1 0 0,0 0-1,1-1 1,-1 1 0,0 0 0,1-1 0,-1 1 0,0 0 0,0 0 0,0-1 0,1 1 0,-1 0-1,0-1 1,0 1 0,0-1 0,1 0 0,8-22 621,-9 23-646,32-126 659,-22 80-591,26-75-1,-31 106-148,2 0 0,0 1 0,1 0 0,1 0 0,0 0 0,0 1 0,1 1 0,22-22 0,-14 20-603,-1 1 0,1 0 1,26-13-1,-8 8-3634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19.5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0 6753,'0'0'2913,"-4"34"-2834,-32 225-30,31-146-170,33-112-3,-21-2 120,1-1 0,-2 1 0,1-1 0,0-1 0,0 1 0,-1-1 0,1 0 1,-1-1-1,0 1 0,11-10 0,60-54-5,-56 46-5,7-5 34,178-181 778,-205 206-752,-1 1 1,0 0 0,1-1-1,-1 1 1,0 0-1,1-1 1,-1 1-1,0 0 1,0-1-1,1 1 1,-1-1 0,0 1-1,0 0 1,0-1-1,0 1 1,1-1-1,-1 1 1,0-1-1,0 1 1,0-1 0,0 1-1,0 0 1,0-1-1,0 1 1,0-1-1,0 1 1,-1-1-1,1 1 1,0-1-1,0 1 1,0 0 0,0-1-1,-1 1 1,1-1-1,0 1 1,-1-1-1,-19-6 432,-38 5-711,49 2 394,-133 0-211,139 0 51,-1 1 0,0 0 1,0 0-1,1 0 0,-1 1 0,1-1 1,-1 1-1,1 0 0,0 0 1,0 0-1,0 0 0,0 1 0,0-1 1,-3 4-1,-37 42 22,39-43-23,-6 7-12,1 0 0,-15 27 0,22-34 8,-1-1 0,1 1-1,1-1 1,-1 1 0,1 0 0,0 0 0,0 0 0,0-1 0,1 1 0,-1 0 0,1 0 0,0 0 0,2 8 0,2-6 5,0 0 1,0 0-1,1 0 0,0-1 0,1 1 1,-1-1-1,1-1 0,10 9 1,4 4 5,-2 2-19,1-1 1,0-1 0,2 0 0,0-2-1,1 0 1,1-2 0,0 0-1,1-2 1,0-1 0,27 9 0,62 10-204,2-5 1,166 15-1,-181-28-692,-96-11 125,-8-1 235,-16 0 248,8 1-209,0-1 0,0-1 0,1 1 0,-1-2 0,-23-5 0,0-11-3360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0.9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 91 264,'0'0'3754,"-13"7"-436,107-6-2880,-8 0-343,158-16-1,132-23-728,-137 18-1679,-117-3-931,-99 19 1472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1.3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4521,'0'0'3109,"4"2"-3037,67 35 313,-49-28-331,0 2 1,-1 1-1,0 1 1,19 16-1,-34-25-123,-1 1 1,0 0-1,0 0 0,-1 0 1,1 1-1,-1 0 0,-1-1 0,1 2 1,-1-1-1,0 0 0,0 1 1,-1-1-1,0 1 0,0 0 0,0-1 1,-1 1-1,0 0 0,0 13 0,-1-17 5,-1 0-1,0 1 0,1-1 0,-1 0 0,0 1 0,0-1 0,-1 0 0,1 0 0,-1 0 0,0 0 0,1 0 0,-1 0 0,-1-1 0,1 1 0,0 0 0,-1-1 0,-4 4 0,-55 36-1112,43-31 588,-40 23-1409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2.4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112 52 1280,'0'0'6888,"-4"-9"-6642,-14-24-106,18 32-136,0 1 1,-1-1-1,1 1 1,0-1-1,0 1 1,-1-1-1,1 1 0,0-1 1,-1 1-1,1 0 1,-1-1-1,1 1 1,0-1-1,-1 1 1,1 0-1,-1 0 1,1-1-1,-1 1 0,1 0 1,-1 0-1,1-1 1,-1 1-1,1 0 1,-1 0-1,1 0 1,-1 0-1,1 0 1,-1 0-1,0 0 0,1 0 1,-1 0-1,1 0 1,-1 0-1,1 0 1,-1 0-1,1 0 1,-1 1-1,1-1 0,-1 0 1,1 0-1,-1 1 1,1-1-1,-1 0 1,1 1-1,-1-1 1,1 0-1,0 1 1,-1-1-1,1 1 0,0-1 1,-1 0-1,1 1 1,-14 21 85,14-21-80,-10 22 68,1 0 0,1 1-1,1 0 1,1 0 0,2 0 0,0 1 0,-1 44 0,5-67-77,0 0 1,0 1-1,1-1 1,-1 0-1,1 0 1,-1 0-1,1 0 0,-1 0 1,1 0-1,0 0 1,0 0-1,0 0 1,0-1-1,1 1 1,-1 0-1,0 0 1,1-1-1,-1 1 1,1-1-1,2 3 1,1-2 2,-1 1 1,0-1-1,1 0 1,-1 0 0,1-1-1,0 1 1,0-1 0,9 2-1,-4-2-39,1 0-1,-1-1 0,1 0 1,-1-1-1,0 0 0,1 0 1,-1-1-1,15-5 1,-19 5 13,0-1 0,0 0-1,0-1 1,-1 1 0,1-1 0,-1 0 0,0 0 0,0-1 0,0 1 0,-1-1 0,1 0 0,-1 0 0,0-1 0,-1 1 0,1-1 0,-1 0 0,0 0 0,-1 0 0,1 0-1,-1-1 1,-1 1 0,1-1 0,0-6 0,-2 12 93,-1 1-69,0 1 0,0-1-1,0 0 1,0 1 0,0 0 0,0-1 0,0 1-1,1-1 1,-1 1 0,0 0 0,0 0 0,0 0 0,1-1-1,-1 1 1,1 0 0,-1 0 0,0 0 0,0 1 0,-1 4-1,0 0 0,1 0 0,-1 0 0,1 0 0,0 1 0,1-1 0,0 0 0,0 0 0,0 0 0,0 1 0,1-1-1,0 0 1,1 0 0,3 11 0,-3-13 4,0 0 0,1 0-1,0 0 1,-1 0 0,1 0-1,1-1 1,-1 1-1,0-1 1,1 0 0,0 0-1,0 0 1,0-1 0,0 1-1,0-1 1,0 0-1,0 0 1,1-1 0,-1 1-1,1-1 1,5 1 0,9 2-21,0-1 0,1-1 0,-1 0 1,1-2-1,-1 0 0,1-1 0,24-5 0,-35 4-5,1 0 0,0 0 0,-1-1-1,1-1 1,-1 0 0,0 0-1,0 0 1,0-1 0,-1-1 0,0 1-1,0-1 1,0-1 0,-1 1-1,0-1 1,13-16 0,-18 19 13,0 1 0,0 0 0,0-1 0,0 0 1,0 1-1,-1-1 0,0 0 0,0 0 0,0 0 0,0 1 1,0-1-1,-1 0 0,0 0 0,0-1 0,0 1 0,0 0 0,0 0 1,-3-7-1,1 5 13,0 0 1,-1 0-1,0 0 1,0 1-1,-1-1 1,0 1-1,0-1 1,0 1-1,0 0 1,-8-6-1,-7-4 60,0 1-1,0 1 1,-1 1-1,-1 0 1,-27-10 0,40 19-66,0 0-1,0 0 1,-1 1 0,1 0 0,0 0 0,-1 1 0,1 0 0,-13 0 0,20 1-20,1 0 0,-1 0 0,0 0 0,0 1 0,0-1 0,0 0 0,1 0 0,-1 1 1,0-1-1,0 0 0,1 1 0,-1-1 0,0 1 0,0-1 0,1 1 0,-1-1 0,1 1 0,-1-1 0,0 1 0,1-1 0,-1 1 0,1 0 0,-1 0 0,1-1 0,0 1 0,-1 0 0,1 0 0,0-1 0,-1 2 0,-3 27-1587,4-20 690,-1 16-3742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3.2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2905,'0'0'4861,"2"31"-4821,7 223 312,-13-79-62,7-175-291,1 0 0,-1 0-1,0 0 1,0-1-1,0 1 1,0-1-1,0 0 1,0 0-1,4-2 1,38-26 19,-40 25-21,1 0 0,0-1 0,0 2 0,0-1 0,0 1 0,1 0 0,0 0 0,-1 0 0,1 1 0,0 0 0,0 1 0,13-2-1,-18 4 2,-1 0 0,0-1-1,1 1 1,-1 0 0,0 0 0,0 0-1,1 1 1,-1-1 0,0 0-1,0 0 1,0 1 0,-1-1-1,1 0 1,0 1 0,0-1-1,-1 1 1,1-1 0,-1 1-1,1-1 1,-1 1 0,0 0-1,1-1 1,-1 1 0,0-1-1,0 4 1,4 54-5,-3-51 8,-1 22 16,-1-21 3,1 1-1,0-1 1,1 0 0,0 1 0,5 16-1,-6-24-16,1 1 0,0-1 0,0 0 0,1 0 0,-1 0 0,0 0-1,1 0 1,-1 0 0,1 0 0,0 0 0,-1-1 0,1 1 0,0-1 0,0 1-1,0-1 1,0 0 0,1 0 0,-1 0 0,0 0 0,0 0 0,1 0 0,-1 0-1,0-1 1,1 1 0,-1-1 0,1 0 0,3 0 0,7 0-25,0 0 0,0-1 0,-1-1 1,1 0-1,0-1 0,-1 0 0,1-1 1,-1 0-1,0-1 0,-1-1 0,1 1 0,-1-2 1,0 0-1,14-12 0,6-1-86,-2-2 0,0-1 1,-1-2-1,-2 0 0,-1-2 0,38-50 0,-61 73 210,1 1 0,-1-1 0,0 0 0,0 0 0,0 0 0,-1 0 0,1 0 0,-1 0 0,0 0 0,0-1-1,-1 1 1,1-1 0,-1-4 0,-4 8-48,-1 0 0,0 0 0,0 0 1,0 1-1,1-1 0,-1 1 0,0 0 0,-6 1 0,5-1 37,3 0-84,1 1 0,0-1 0,-1 0 0,1 1 0,0-1 1,-1 1-1,1 0 0,0 0 0,0-1 0,0 2 0,-1-1 1,1 0-1,0 0 0,1 1 0,-1-1 0,0 1 0,0-1 0,1 1 1,-4 3-1,2 1 2,-1-1 1,1 1-1,1-1 1,-1 1 0,1 0-1,0 0 1,-2 9-1,-1 7 5,2 1-1,1 0 1,0 27-1,2-36 0,0-1 0,1 0-1,0 1 1,1-1 0,1 0-1,5 18 1,-6-26-15,0 0-1,1 0 1,0 0-1,0 0 1,0-1-1,1 1 1,-1-1 0,1 0-1,0 0 1,0 0-1,1 0 1,-1-1-1,1 0 1,-1 0 0,1 0-1,0 0 1,0-1-1,7 2 1,-4-1-48,0 0 1,1 0 0,0-1 0,0-1-1,-1 0 1,1 0 0,0 0-1,0-1 1,0-1 0,0 1-1,0-1 1,13-4 0,-17 4 15,-1-1 1,1 0 0,0 1-1,-1-2 1,0 1 0,0 0-1,0-1 1,0 0-1,0 0 1,0 0 0,-1 0-1,1-1 1,-1 1 0,0-1-1,0 0 1,0 0 0,-1 0-1,1 0 1,-1-1 0,0 1-1,0-1 1,0 1-1,1-10 1,-1 5 54,-1 0 0,0 0 0,-1 0 0,0 0-1,0 0 1,-1 0 0,0 1 0,0-1 0,-1 0 0,0 0 0,-1 1-1,0-1 1,0 1 0,-1 0 0,0 0 0,0 0 0,-8-9-1,-1 1 96,0 0-1,-1 1 0,-1 1 0,-1 0 0,1 1 1,-25-15-1,33 23-116,-1 0 1,0 0-1,0 0 1,0 1-1,-1 1 1,1-1-1,-1 1 1,0 0 0,0 1-1,0 0 1,0 1-1,0 0 1,-1 0-1,1 1 1,0 0-1,0 1 1,-1 0-1,1 0 1,0 1-1,0 0 1,0 1 0,-13 5-1,12-2-279,1 1 0,-1 0 0,-15 17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4.8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393 398 3401,'0'0'2758,"0"2"-1822,0-6-691,11-128-145,-11 131-103,-1 0 0,1 0 0,-1 0 0,1 0 0,-1 1 0,0-1 0,1 0 0,-1 0 0,0 0 0,1 1-1,-1-1 1,0 0 0,0 1 0,0-1 0,0 1 0,1-1 0,-1 1 0,0-1 0,0 1 0,0 0 0,0-1 0,0 1 0,0 0-1,0 0 1,0 0 0,0 0 0,0 0 0,0 0 0,-1 0 0,0 0 0,-44 0 74,32 1-11,2-2 11,1 1-1,-1 0 0,0 1 1,0 1-1,0 0 0,1 0 1,-1 1-1,1 0 1,0 1-1,0 0 0,0 1 1,0 1-1,1-1 0,0 2 1,0-1-1,1 1 0,-1 1 1,1 0-1,1 0 1,-14 17-1,12-11-35,0 0 0,2 0 0,0 1 0,0 0 1,1 1-1,1-1 0,1 1 0,0 1 0,1-1 0,1 0 0,1 1 0,0 0 0,1 0 1,0-1-1,2 1 0,0 0 0,4 19 0,-3-31-36,0 0-1,0 0 1,1 0 0,-1 0-1,1 0 1,0 0 0,1-1-1,-1 0 1,1 1 0,0-1-1,0-1 1,1 1 0,-1 0-1,1-1 1,-1 0 0,1 0 0,0 0-1,0-1 1,0 0 0,1 0-1,-1 0 1,0-1 0,1 1-1,0-1 1,8 0 0,-4 1-13,0-1 0,0 0 1,0-1-1,-1 0 0,1-1 1,0 0-1,0-1 0,0 1 1,-1-2-1,1 1 1,-1-2-1,0 1 0,18-10 1,-14 3-21,0 0 1,-1-1 0,-1 0-1,0-1 1,0-1 0,-1 1 0,-1-2-1,0 1 1,0-1 0,-2 0-1,0-1 1,6-16 0,-5 5 46,0-1 1,-1 0-1,-2 0 1,-1-1-1,-1 1 0,0-34 1,-3 59 1,0 1 0,0-1 1,0 0-1,0 0 0,0 1 1,-1-1-1,1 0 0,-1 1 0,1-1 1,-1 0-1,1 1 0,-1-1 0,0 1 1,0-1-1,0 1 0,0-1 1,0 1-1,0 0 0,0-1 0,0 1 1,0 0-1,-1 0 0,-1-1 0,0 0-4,0 1 0,-1 0 0,1 0-1,0 0 1,-1 0 0,1 0-1,-1 1 1,1 0 0,-1-1-1,-3 2 1,6 0-13,0 0 1,0 0-1,0 0 1,0 0-1,0 1 1,1-1-1,-1 0 1,0 0-1,1 1 1,-1-1-1,1 1 1,0-1-1,-1 0 0,1 1 1,0-1-1,0 1 1,0-1-1,0 1 1,0-1-1,0 1 1,0-1-1,1 3 1,-1 0-8,0 19 3,0-13 8,-1-1-1,2 1 1,-1 0 0,2 0-1,2 15 1,-2-22-1,-1 1 0,0-1 0,1 0-1,0 1 1,0-1 0,0 0 0,0 0 0,1 0 0,-1-1-1,1 1 1,0-1 0,-1 1 0,1-1 0,0 0 0,1 0 0,-1 0-1,0 0 1,6 2 0,5 1-10,-1-2 0,0 1 0,1-1-1,0-1 1,0 0 0,0-1 0,-1-1 0,1 0 0,18-3-1,-14 1-7,-1-1-1,0 0 0,0-2 0,0 0 1,-1 0-1,1-2 0,14-8 1,-4-1-45,-1-1-1,0-1 1,-2-1 0,0-1 0,33-37 0,-48 47 60,0-1 0,0-1 1,-1 1-1,0-1 0,-1-1 0,0 1 0,-1-1 0,-1 0 1,0-1-1,-1 1 0,0-1 0,-1 0 0,-1 0 0,2-20 1,-4 31 28,0 0 0,0 1 0,-1-1 1,1 0-1,-1 0 0,1 0 1,-1 1-1,0-1 0,0 0 0,0 1 1,0-1-1,0 1 0,-1-1 0,1 1 1,-1 0-1,0-1 0,0 1 1,1 0-1,-1 0 0,-1 0 0,1 0 1,0 1-1,0-1 0,-1 0 1,1 1-1,-1 0 0,1 0 0,-1-1 1,0 2-1,-3-2 0,-8-1 33,1 0 0,-1 2 1,0-1-1,-28 3 0,22-1-32,19 0-29,1 0-1,-1 0 0,1 0 0,0 0 0,-1 0 0,1 0 0,-1 0 0,1 0 0,-1 0 0,1 0 0,-1 0 0,1 0 0,0 0 0,-1 0 0,1 1 0,-1-1 0,1 0 0,0 0 0,-1 1 0,1-1 0,-1 0 1,1 0-1,0 1 0,-1-1 0,1 0 0,0 1 0,0-1 0,-1 1 0,1-1 0,0 0 0,0 1 0,0-1 0,-1 1 0,1-1 0,0 0 0,0 1 0,0-1 0,0 1 0,0-1 0,0 1 0,0-1 0,0 1 0,0-1 1,0 1-1,0-1 0,0 0 0,0 1 0,0-1 0,0 1 0,1-1 0,-1 1 0,0-1 0,1 1 0,17 25-13,9-2 47,37 25 0,-41-34-14,-2 2 0,0 0 0,28 31 0,-42-41-22,-1 1 0,-1 0 0,0 0 0,0 0 0,0 1 0,-1 0 0,0 0 0,-1 0 0,0 0 0,0 1 0,-1-1 0,-1 1 0,2 18 0,-2-18 29,-1 1 0,0-1 0,-1 0 0,0 1-1,-4 16 1,3-22 7,0 0 0,0 0 0,-1 0 0,0 0 0,1-1 0,-2 1 1,1-1-1,-1 1 0,1-1 0,-1 0 0,-9 6 0,3-3 60,-6 6-51,16-13-34,0 0 1,0 0 0,0 0 0,1 0 0,-1 0 0,0 0 0,0 0-1,0 0 1,0 0 0,0 0 0,1 0 0,-1 0 0,0 0-1,0 0 1,0 0 0,0 0 0,0 0 0,0 0 0,0 0-1,1 0 1,-1 0 0,0 1 0,0-1 0,0 0 0,0 0-1,0 0 1,0 0 0,0 0 0,0 0 0,0 1 0,0-1 0,0 0-1,0 0 1,0 0 0,1 0 0,-1 0 0,0 0 0,0 1-1,0-1 1,0 0 0,0 0 0,0 0 0,-1 0 0,1 0-1,0 1 1,0-1 0,0 0 0,0 0 0,0 0 0,0 0 0,0 0-1,0 0 1,0 1 0,13-4 0,1 1-1,-1-2 1,19-7-1,38-9-25,-25 15-345,0 2 1,49 3-1,-36 1-1875,-23-1-1616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8.7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106 0 2577,'0'0'6764,"0"5"-6635,-6 113 206,-40 219-1,9-105-1013,21 1-3780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5.5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105 283 4241,'0'0'5666,"-1"0"-5652,1 0-1,0 0 0,0 0 0,-1 1 0,1-1 0,0 0 0,0 0 0,-1 0 0,1 0 1,0 0-1,-1 0 0,1 0 0,0 0 0,0 0 0,-1 0 0,1 0 0,0 0 0,-1 0 1,1 0-1,0-1 0,0 1 0,-1 0 0,1 0 0,0 0 0,0 0 0,-1 0 0,1 0 0,0-1 1,0 1-1,-1 0 0,1 0 0,0-1 0,0 1 0,-1 0 0,17-17 10,1 1-1,33-25 0,-36 31-121,0 0 0,-1-2-1,0 1 1,-1-2 0,0 0-1,19-27 1,-30 38 91,0 1 1,0-1-1,-1 0 1,1 0-1,0 1 0,-1-1 1,1 0-1,-1 0 1,1 0-1,-1 0 0,0 0 1,0 1-1,0-1 1,0 0-1,0 0 0,0 0 1,-1 0-1,1 0 0,-1 0 1,1 1-1,-1-1 1,1 0-1,-1 0 0,0 1 1,0-1-1,0 0 1,0 1-1,0-1 0,-1 1 1,1 0-1,0-1 0,-1 1 1,1 0-1,-1 0 1,1-1-1,-1 1 0,1 1 1,-1-1-1,0 0 1,-2-1-1,-7-3 81,-1 1 0,0-1-1,0 2 1,-21-4 0,21 4-32,0 1 0,1 1 0,-1 0 0,0 0-1,0 1 1,0 1 0,-23 4 0,31-4-30,1 0 0,-1 0 0,1 0 0,-1 1 0,1 0 0,0 0 0,0 0 0,0 0-1,0 0 1,0 0 0,0 1 0,1 0 0,-1-1 0,1 1 0,-1 0 0,1 0 0,0 0 0,0 1 0,1-1 0,-1 0 0,1 1 0,0-1 0,-1 1 0,2-1-1,-1 1 1,0 0 0,1-1 0,-1 7 0,1 0 1,-1 0 0,1 0 0,1 0-1,0-1 1,0 1 0,1 0 0,1-1-1,-1 1 1,1-1 0,1 0 0,0 0-1,0 0 1,9 13 0,-3-8-8,0-2 0,1 1 1,0-1-1,1-1 0,1 0 0,-1 0 1,21 11-1,-19-12-176,1-2 0,0 1 0,0-2 0,1 0 0,0-1 0,0-1 0,1 0 0,-1-1 0,1-1 0,0 0 0,0-1-1,0-1 1,0-1 0,0 0 0,0-1 0,0-1 0,0-1 0,0 0 0,-1-2 0,1 1 0,19-10 0,34-25-5268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6.3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41 4401,'0'0'4461,"2"-4"-4425,-2 3-34,0 1-1,0 0 1,0 0 0,0 0 0,0 0-1,0 0 1,-1 0 0,1 0-1,1-1 1,-1 1 0,0 0 0,0 0-1,0 0 1,0 0 0,0 0-1,0 0 1,0 0 0,0 0 0,0 0-1,0-1 1,0 1 0,0 0 0,0 0-1,0 0 1,0 0 0,0 0-1,0 0 1,0 0 0,0 0 0,1 0-1,-1 0 1,0 0 0,0 0 0,0-1-1,0 1 1,0 0 0,0 0-1,0 0 1,0 0 0,1 0 0,-1 0-1,0 0 1,0 0 0,0 0-1,0 0 1,0 0 0,0 0 0,0 0-1,0 0 1,1 0 0,-1 0 0,0 0-1,0 0 1,0 1 0,0-1-1,0 0 1,0 0 0,0 0 0,0 0-1,0 0 1,1 0 0,-1 0-1,0 0 1,0 0 0,0 0 0,0 0-1,0 0 1,0 1 0,7 13 172,10 44 234,14 37-25,-28-89-373,0 0 0,0 0 1,1 0-1,0 0 0,0-1 0,0 1 0,1-1 0,-1 0 1,1 0-1,0-1 0,1 0 0,-1 0 0,1 0 0,0 0 1,0-1-1,9 4 0,0-3 2,0 0-1,0-1 1,0-1 0,0 0-1,0-1 1,19-1 0,-29-1-26,-1 1 0,1 0 0,-1-1-1,1 0 1,-1 0 0,1 0 0,-1-1 0,0 1 0,1-1 0,-1 0 0,0 0 0,0-1 0,0 1 0,-1-1-1,1 0 1,-1 0 0,1 0 0,-1 0 0,0-1 0,0 1 0,0-1 0,-1 0 0,1 0 0,-1 0 0,0 0-1,0 0 1,0 0 0,-1-1 0,2-6 0,2-10 75,-1 0 0,0-1 0,-2 0-1,-1-39 1,-1 57 14,0-1 1,0 1-1,-1-1 0,0 0 1,0 1-1,0-1 0,0 1 1,-1 0-1,0-1 0,0 1 1,0 0-1,0 0 0,-1 0 0,-4-6 1,6 10-19,1 7-96,8 629-121,-8-629 143,0-1-1,0 1 0,-1 0 1,0 0-1,0-1 0,-1 1 1,1-1-1,-1 1 0,-1-1 1,-3 8-1,4-11 13,0 0 0,0-1-1,-1 1 1,1-1 0,0 0 0,-1 0 0,1 0 0,-1 0-1,0 0 1,0 0 0,0-1 0,1 1 0,-2-1 0,1 0-1,0 0 1,0 0 0,0 0 0,0-1 0,-1 1-1,1-1 1,0 0 0,-6 0 0,-9 0-191,7 1-90,0-1-1,0 0 1,0-1 0,0 0 0,0-1-1,0 0 1,1-1 0,-19-6-1,-12-11-3196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6.7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 0 1360,'0'0'6682,"-5"27"-6177,3-11-423,-6 26 183,3 0 0,1 0 0,2 44 0,2-82-256,1 0 0,0-1 0,0 1 1,0-1-1,0 0 0,0 1 0,0-1 1,1 0-1,0 0 0,0 0 0,0 0 1,0 0-1,0 0 0,0 0 0,1-1 1,-1 1-1,1-1 0,0 1 0,0-1 1,0 0-1,0-1 0,0 1 0,0 0 1,1-1-1,-1 1 0,0-1 0,1 0 1,4 0-1,9 3-44,1-1 0,-1-1 1,1 0-1,22-2 0,-31 0-91,1-1-1,-1-1 1,0 0-1,0 0 0,0-1 1,0 0-1,0 0 1,0-1-1,-1 0 0,0-1 1,0 1-1,0-2 1,8-6-1,-13 10 106,0-1 0,0 1 1,0-1-1,-1 0 0,1 0 0,-1 0 1,0 0-1,0 0 0,0 0 0,0 0 1,-1-1-1,1 1 0,-1-1 0,0 1 1,0-1-1,0 0 0,0 1 0,-1-1 1,1 0-1,-1 1 0,0-1 0,0 0 0,-1 0 1,1 1-1,-1-1 0,1 0 0,-1 1 1,0-1-1,-1 0 0,1 1 0,-1 0 1,1-1-1,-1 1 0,0 0 0,0 0 1,-4-4-1,-4-4 171,0 0 0,-1 1 0,0 0 0,-1 1-1,0 0 1,-1 1 0,1 1 0,-22-10 0,10 6-16,0 2 0,0 0-1,-1 2 1,-29-5 0,45 11-122,2-1-13,0 0 1,-1 1 0,1 0 0,0 0-1,-1 1 1,1 0 0,-1 1 0,1-1-1,-15 4 1,22-3-25,-1-1 0,1 1 0,0-1-1,0 1 1,-1 0 0,1-1 0,0 1 0,0 0 0,0-1 0,-1 1 0,1-1-1,0 1 1,0 0 0,0-1 0,0 1 0,0 0 0,0-1 0,1 1 0,-1 0-1,0-1 1,0 1 0,0-1 0,0 1 0,1 0 0,-1-1 0,0 1 0,1-1-1,-1 1 1,0-1 0,1 1 0,13 18-863,17 5-1018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7.2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74 3169,'0'0'6086,"-1"-3"-5918,-6 77 427,8-69-591,-1 0-1,0 0 1,1 0-1,0-1 1,0 1 0,0 0-1,1-1 1,0 1-1,0-1 1,0 0-1,0 1 1,1-1 0,-1 0-1,1 0 1,0-1-1,0 1 1,1 0-1,-1-1 1,1 0 0,-1 0-1,1 0 1,0 0-1,0-1 1,0 0-1,1 1 1,-1-1 0,1-1-1,-1 1 1,8 1-1,8 2-69,0-1 0,0-1 0,1-1 0,-1 0 0,33-3 0,-45 1 73,0-1 0,0 0 0,-1-1 0,1 1 0,0-1-1,-1-1 1,1 0 0,-1 0 0,0 0 0,0-1 0,0 0 0,0 0 0,-1-1 0,0 1 0,0-1 0,0-1 0,0 1 0,-1-1 0,0 0 0,0-1 0,-1 1 0,1-1 0,-1 0 0,-1 0 0,1 0-1,-1 0 1,-1-1 0,1 1 0,-1-1 0,-1 0 0,1 1 0,0-16 0,-2 22 7,0-5 135,1 0 0,-1 1 0,0-1 0,-1 0 1,0 0-1,1 1 0,-2-1 0,1 1 0,-1-1 0,1 1 1,-2-1-1,1 1 0,0 0 0,-6-7 0,7 58 101,0 3-252,-1-29 4,2 1 0,0-1 0,1 1 0,1-1 0,1 1 0,0-1 0,12 33 0,4-14-697,45 68-1,-29-57-1496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8.1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1800,'0'0'5089,"23"168"-5089,-16-141 56,1-4-56,-1-3 0,1-3 0,3 7-104,0-4-472,-7-3-1280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8.5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5857,'0'0'2353,"30"7"-4122,-7 20 1017,-8-7-384,-4 0-1024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9.0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 1664,'0'0'4660,"11"2"-4537,-8-2-144,-1 0 53,0 0 0,0 0 0,0 0 0,0 0 0,1 1-1,-1-1 1,0 1 0,0-1 0,0 1 0,0-1 0,0 1-1,0 0 1,0 0 0,0 0 0,-1 0 0,1 1 0,0-1-1,-1 0 1,1 1 0,0-1 0,-1 1 0,0 0-1,1-1 1,-1 1 0,0 0 0,0 0 0,0 0 0,0 0-1,0-1 1,0 2 0,-1-1 0,1 0 0,-1 0 0,1 0-1,-1 0 1,0 0 0,0 0 0,0 0 0,0 0 0,0 1-1,0-1 1,-2 3 0,2 1 59,-2 0 0,1-1 0,0 1 0,-1 0 0,0-1 0,-4 8 0,3-8-35,1 0-1,0 0 0,0 0 1,1 0-1,-1 0 0,1 0 1,-1 10-1,10-14 25,3-2-76,0-1 0,0 0 0,0-1-1,0 0 1,-1-1 0,1 0 0,-1 0-1,0-1 1,10-6 0,87-61-11,-42 15 1605,-64 57-1592,0 0 0,-1 0 0,1 0 1,0 0-1,0 0 0,-1 0 1,1 1-1,0-1 0,-1 0 0,1 0 1,0 0-1,-1 1 0,1-1 0,0 0 1,-1 1-1,1-1 0,0 1 1,-1-1-1,1 1 0,-1-1 0,1 1 1,-1-1-1,1 1 0,-1-1 0,0 1 1,1 0-1,-1-1 0,0 1 1,1 0-1,-1 0 0,0-1 2,14 21-294,0-1 0,1-1 0,1-1 0,0 0 0,2-1-1,19 15 1,2-1-2224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39.5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6465,'0'0'2417,"30"91"-2233,-19-51-144,0 4-32,1 0 8,-1-1-16,0-2-152,4 6-368,-4-7-832,-7-13-1145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40.3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1 292 2601,'0'0'5258,"34"-13"-5182,116-42-88,-134 50-83,0 1 0,1 0 1,0 1-1,-1 1 0,1 0 0,0 1 1,24 2-1,6 0-525,-20-1 174,-8 0 166,-1 0-1,1-1 1,-1 0 0,0-2 0,1 0-1,-1-1 1,-1-1 0,23-9 0,-38 13 334,0 0 1,-1 0-1,1-1 1,0 1-1,0 0 1,-1-1 0,1 1-1,0-1 1,-1 1-1,0-1 1,1 0-1,-1 0 1,0 0-1,0 0 1,0 0-1,0 0 1,0 0-1,0 0 1,-1 0 0,1 0-1,-1 0 1,0 0-1,1 0 1,-1-1-1,0 1 1,0 0-1,0 0 1,-1-4-1,-1-5 487,-1 1 0,-1-1 0,1 1 0,-10-18 0,-3-13 1267,16 40-1803,0 1 0,0 0 0,0 0 0,0 0 0,0-1 0,0 1 0,0 0 0,0 0 0,0 0 0,0-1 0,0 1 0,0 0 0,0 0 0,0-1 0,-1 1 0,1 0 0,0 0 0,0 0 0,0 0 0,0-1 0,0 1 0,0 0 0,0 0 0,-1 0 0,1 0 0,0-1 0,0 1 0,0 0 0,0 0 0,-1 0 0,1 0 0,0 0 0,0 0 0,0 0 0,-1-1 0,1 1 0,0 0 0,0 0 0,0 0 0,-1 0 0,1 0 0,0 0 0,0 0 0,0 0 0,-1 0 0,1 0 0,0 0 0,-1 0 0,-7 12 238,-5 17 16,2 9-237,1 1-1,2-1 0,2 1 1,1 0-1,1 58 0,4-93-26,0-1-1,0 0 1,0 0-1,0 0 1,0 1-1,1-1 1,0 0-1,0 0 0,0 0 1,0 0-1,0 0 1,0 0-1,1 0 1,2 3-1,-2-4-12,0-1 0,0 1 0,0-1 0,0 1 0,0-1 0,1 0 0,-1 0 0,0 0 0,1 0 0,-1 0 0,1-1 0,-1 1-1,1-1 1,0 1 0,-1-1 0,1 0 0,4-1 0,6 2-15,-1-1 1,0-1-1,1 0 0,-1-1 1,0 0-1,0-1 0,21-8 1,-32 10 31,1 0 0,-1 0 0,1 1 1,0-1-1,-1 0 0,1 1 0,0-1 1,-1 1-1,1-1 0,0 1 0,0 0 1,-1-1-1,1 1 0,0 0 0,0 0 1,0 0-1,-1 1 0,1-1 0,0 0 1,0 1-1,-1-1 0,1 1 0,0 0 1,-1-1-1,1 1 0,2 2 0,-2 0 1,0 1 0,0 0 0,0 0 0,-1-1 0,1 1 0,-1 0-1,0 0 1,0 0 0,0 8 0,1-1 8,-2-5 3,1 0 0,1 0-1,-1 0 1,1 0-1,0-1 1,0 1-1,1-1 1,-1 1-1,1-1 1,1 0-1,5 8 1,-5-10-7,-1 0 1,1 0 0,0 0-1,0-1 1,1 0-1,-1 1 1,0-2 0,1 1-1,-1 0 1,1-1-1,0 0 1,-1 0 0,1 0-1,0-1 1,8 0-1,17 1-12,0-1-1,-1-1 1,1-2-1,-1-1 1,0-1-1,50-16 0,-54 13 18,-11 4-105,0 0 0,0-1-1,-1-1 1,25-14 0,-34 17 84,-1 1 0,0-1 0,0 0 0,0 0 0,0 0 0,0 0 0,0-1 0,-1 1 0,0-1 0,1 1-1,-1-1 1,-1 0 0,1 0 0,0 0 0,-1 0 0,0 0 0,0 0 0,0-1 0,-1 1 0,1 0 0,-1-7 0,0-12 242,-2-1 1,0 0-1,-5-23 1,5 38-131,-1-1 0,0 1 1,0 0-1,-1 0 0,0 0 0,0 1 0,-1-1 1,0 1-1,0 0 0,-11-11 0,16 18-94,-1 1-1,1-1 0,-1 0 1,0 0-1,0 1 0,1-1 0,-1 0 1,0 1-1,0-1 0,0 1 0,0-1 1,0 1-1,0-1 0,0 1 1,0 0-1,0-1 0,0 1 0,0 0 1,0 0-1,0 0 0,0 0 1,0 0-1,0 0 0,0 0 0,0 0 1,0 0-1,0 1 0,0-1 0,0 0 1,0 0-1,0 1 0,0-1 1,0 1-1,1-1 0,-1 1 0,0-1 1,0 1-1,0 0 0,0-1 1,1 1-1,-1 0 0,0 0 0,1 0 1,-1-1-1,1 1 0,-1 0 0,1 0 1,-1 0-1,1 0 0,-1 0 1,1 0-1,0 0 0,-1 2 0,-2 5-9,0 0 0,1 0-1,0 1 1,0-1 0,-1 10-1,2-5 8,0 0 1,0 0-1,1 0 0,1 0 0,0 0 0,1-1 0,5 19 1,-5-26-7,0 0-1,1 1 1,0-1 0,0 0 0,0 0 0,0-1 0,1 1 0,0-1 0,0 1 0,0-1 0,1-1-1,-1 1 1,1 0 0,0-1 0,0 0 0,0 0 0,0-1 0,11 4 0,3 0-117,0-1 0,0 0 0,1-2-1,0-1 1,-1 0 0,1-1 0,24-2 0,-13 0-135,97 0-1609,-7-4-1891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41.2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41 744,'0'0'8958,"6"-8"-8662,20-21-28,-26 29-267,0 0 0,0-1 0,0 1 1,1 0-1,-1 0 0,0 0 0,0-1 0,0 1 0,0 0 0,1 0 0,-1 0 0,0 0 0,0 0 0,0-1 0,1 1 0,-1 0 1,0 0-1,0 0 0,0 0 0,1 0 0,-1 0 0,0 0 0,0 0 0,1 0 0,-1 0 0,0 0 0,0 0 0,1 0 1,-1 0-1,0 0 0,0 0 0,1 0 0,-1 0 0,0 0 0,0 0 0,1 0 0,-1 0 0,0 0 0,0 0 0,0 1 1,1-1-1,-1 0 0,0 0 0,0 0 0,0 0 0,0 1 0,1-1 0,-1 0 0,0 0 0,0 0 0,0 1 0,0-1 0,0 0 1,0 0-1,1 0 0,-1 1 0,0-1 0,3 14-2,-3-13 9,13 111 322,3 17-241,-13-115-93,0-1 0,1 0 0,0 0 0,1 0 0,1 0 1,13 22-1,-19-34-4,1 1 0,0-1 1,0 0-1,0 0 0,0 0 1,0 1-1,0-1 1,1 0-1,-1 0 0,0-1 1,0 1-1,1 0 0,-1 0 1,0-1-1,1 1 0,-1 0 1,1-1-1,-1 0 1,1 1-1,-1-1 0,1 0 1,-1 0-1,1 0 0,-1 0 1,1 0-1,0 0 1,-1 0-1,1 0 0,-1-1 1,1 1-1,-1 0 0,1-1 1,-1 1-1,0-1 0,1 0 1,-1 0-1,0 1 1,1-1-1,-1 0 0,0 0 1,0 0-1,2-2 0,5-4-9,0-1-1,0-1 1,-1 1 0,9-14-1,-12 17 0,131-197-98,-135 201 120,0 1-1,0-1 1,1 0 0,-1 0-1,0 0 1,1 1 0,-1-1-1,1 0 1,-1 1-1,1-1 1,-1 0 0,1 1-1,0-1 1,-1 0-1,1 1 1,0-1 0,-1 1-1,1 0 1,0-1 0,0 1-1,0-1 1,-1 1-1,1 0 1,0 0 0,0-1-1,0 1 1,0 0 0,-1 0-1,1 0 1,0 0-1,0 0 1,0 0 0,0 0-1,0 0 1,-1 1 0,1-1-1,0 0 1,0 0-1,0 1 1,-1-1 0,1 0-1,0 1 1,0-1-1,-1 1 1,1-1 0,0 1-1,-1-1 1,1 1 0,0 0-1,-1-1 1,1 1-1,-1 0 1,1 0 0,-1-1-1,0 1 1,1 0 0,-1 0-1,0-1 1,1 3-1,4 8-12,0 0-1,-1 0 1,5 17-1,-6-17 42,4 13-39,1-1 0,2 0 0,17 32-1,-22-47-123,0 0 0,1-1 0,-1 0-1,2 0 1,-1 0 0,1 0-1,0-1 1,0 0 0,1-1 0,0 0-1,0 0 1,9 4 0,33 10-2066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9.1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358 11 1016,'0'0'8373,"-5"-3"-8272,3 2-100,1 0 0,-1 0 0,0 0 0,1 0 1,-1 1-1,0-1 0,1 1 0,-1-1 0,0 1 0,0-1 0,0 1 0,1 0 1,-1 0-1,0 0 0,0 0 0,0 0 0,1 1 0,-1-1 0,0 0 0,0 1 0,1-1 1,-4 3-1,-1 0 0,1 1-1,0 0 1,0 0 0,0 0 0,0 1 0,-6 8 0,-2 3 11,2 0-1,-1 1 1,2 0 0,1 0-1,-11 26 1,-25 94 111,8-21-32,32-102-64,-2-1-1,1 1 0,-2-1 1,0 0-1,0-1 1,-1 1-1,-1-2 1,0 1-1,0-2 0,-20 17 1,31-27-23,-1 0 0,0 0 0,1 0 0,-1 0 0,0 0 0,1 0 0,-1 0 0,0 0 0,0 0 0,1 0 0,-1 0 0,0 1 0,1-1 0,-1 0 0,0 0 0,0 0 0,1 1 0,-1-1 0,0 0 0,0 0 0,1 1 0,-1-1 0,0 0-1,0 0 1,0 1 0,1-1 0,-1 0 0,0 1 0,0-1 0,0 0 0,0 1 0,0-1 0,0 0 0,0 1 0,0-1 0,0 0 0,0 1 0,0-1 0,0 0 0,0 1 0,0-1 0,0 0 0,0 1 0,0-1 0,0 0 0,0 1 0,-1-1 0,1 0 0,0 0 0,0 1 0,0-1 0,-1 0 0,1 0 0,0 1 0,0-1 0,-1 0 0,1 0 0,0 1 0,0-1 0,-1 0 0,1 0 0,-1 0 0,42 0 290,-25 0-246,506-41-3619,-387 21-2204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41.9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0 548 1064,'0'0'4837,"27"6"-4746,91 19-72,-109-24-20,1 0 0,-1 0 0,0 0 1,1-2-1,-1 1 0,1-1 0,-1 0 0,1-1 1,-1 0-1,0-1 0,0 1 0,12-7 1,-4 0-32,-1 0 0,0-2 1,-1 1-1,15-16 1,-27 24 31,0 0 0,0-1 0,0 0 0,0 1 1,-1-1-1,0 0 0,1 0 0,-1-1 1,0 1-1,-1 0 0,1-1 0,0 1 0,-1-1 1,0 1-1,0-1 0,0 0 0,0 1 1,-1-1-1,1 0 0,-1 0 0,0 0 1,0 1-1,-1-7 0,-1 5 112,1-1 0,-1 1 1,0 0-1,-1 0 0,1 0 1,-1 0-1,0 1 0,0-1 0,0 1 1,-1 0-1,0 0 0,0 0 0,0 0 1,0 1-1,-5-4 0,-2-1 142,-1 1-1,1 0 0,-1 1 0,0 0 0,-18-5 1,27 10-229,0 0 1,0 0 0,0 0-1,0 0 1,0 0 0,0 1 0,0 0-1,-1-1 1,1 1 0,0 0-1,0 1 1,-1-1 0,1 1 0,0-1-1,0 1 1,0 0 0,0 0-1,0 0 1,0 1 0,0-1-1,0 1 1,0-1 0,1 1 0,-1 0-1,1 0 1,-1 0 0,-3 5-1,0 3 25,1 0 0,0 1 0,1-1 0,0 1 0,0 0 0,1 1 0,0-1 1,1 1-1,-1 16 0,2-4 2,0 0 0,1 0 1,6 40-1,-4-56-44,0 0 1,1 1-1,0-1 1,0 0-1,1 0 1,0 0-1,0-1 1,1 0-1,0 1 1,0-2-1,1 1 1,0 0-1,0-1 1,0 0-1,1-1 1,0 0-1,0 0 1,0 0-1,0 0 1,1-1-1,0-1 1,10 4-1,6 2-76,1-2-1,0 0 0,0-2 1,1-1-1,0 0 0,33-1 1,-27-3-276,0-1 0,0-2 0,0 0 0,0-3 0,-1 0 0,52-19 0,-64 18 211,-2-1-1,1 0 1,-1-2-1,0 0 1,-1-1-1,0 0 1,-1-1 0,0-1-1,-1-1 1,-1 0-1,0 0 1,16-24-1,-18 20 310,-1-1 0,-1 0 0,-1 0 0,-1-1-1,0 0 1,-2-1 0,0 1 0,4-38 0,-4-16 1182,-5-86-1,-2 70-335,2 80-787,-1 24-254,0 0 0,-2 0 0,1 0 0,-10 25 0,-2 14 71,-2 24-278,3 0 0,4 0 0,3 1-1,6 117 1,0-189-107,1-1 0,0 0-1,0 1 1,0-1 0,0 0-1,1 0 1,0 0 0,0 0 0,0 0-1,1 0 1,5 8 0,8 0-5670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42.2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34 5473,'0'0'3633,"247"14"-4569,-90-14-881,64-17-1191,-27 0 2320,-25 4-1857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43.0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145 65 5801,'0'0'3465,"-20"18"-3238,-60 60 83,75-74-289,1 1 0,0 0 0,0 0-1,1 0 1,-1 0 0,1 1-1,0-1 1,0 1 0,1 0-1,0 0 1,0 0 0,0 0 0,1 0-1,0 1 1,0-1 0,0 0-1,1 1 1,0-1 0,0 0-1,2 7 1,-1 13 35,-1-23-50,0 0 1,0-1-1,0 1 0,1 0 0,-1 0 0,1 0 1,0-1-1,0 1 0,0 0 0,0-1 0,0 1 1,1-1-1,-1 1 0,1-1 0,-1 0 0,1 0 1,0 0-1,3 3 0,-1-2 2,1 0-1,-1 0 0,1 0 1,0 0-1,0-1 1,0 0-1,0 0 1,0 0-1,6 0 1,14 2-44,-1-1-1,1-1 1,36-2 0,-36-1-85,-7 1 22,-1-2 1,1 0-1,0-1 1,-1 0-1,27-10 0,-34 9 35,0 1 0,-1-2 0,1 1 0,-1-1-1,0-1 1,0 0 0,-1 0 0,1-1 0,-1 0-1,12-14 1,-18 19 96,-1 0 0,1 1 0,-1-1 0,0-1 0,0 1 0,0 0 0,0 0 0,0 0 0,0 0 0,0-1 0,-1 1 0,1 0 0,-1-1 0,0 1 0,0-1 0,1 1 0,-2 0 0,1-1 0,0 1 0,0 0 0,-1-1 0,1 1 0,-1 0 0,0-1 0,-1-1 0,-1-3 346,-1 1 0,-1 0 1,1 0-1,-1 0 0,0 1 0,-12-10 1,17 14-369,0 15-168,-1 5 164,1 0 1,1 0 0,1 0 0,1 0-1,7 29 1,-8-42-42,1 0 1,-1-1 0,1 1-1,0-1 1,1 0-1,-1 0 1,1 0-1,0 0 1,0 0-1,1-1 1,-1 0 0,1 0-1,0 0 1,0 0-1,0-1 1,1 0-1,-1 0 1,1-1-1,-1 1 1,1-1 0,11 3-1,-1-1-65,1-1 1,-1-1-1,0 0 0,1-1 0,-1 0 1,1-1-1,-1-1 0,0-1 1,1-1-1,-1 0 0,0-1 0,0 0 1,-1-1-1,1-1 0,-1-1 0,-1 0 1,1-1-1,-1-1 0,0 0 1,-1 0-1,0-2 0,16-16 0,-26 24 137,0 0 0,-1-1-1,1 1 1,-1-1 0,0 0-1,0 1 1,0-1 0,-1 0-1,1 0 1,-1 0 0,0 0-1,0 0 1,0-1-1,-1 1 1,1 0 0,-1 0-1,0-1 1,0 1 0,-1 0-1,1 0 1,-1-1 0,0 1-1,0 0 1,-1 0 0,1 0-1,-1 0 1,0 0 0,0 1-1,0-1 1,0 0 0,0 1-1,-1 0 1,0-1 0,0 1-1,0 0 1,-6-5 0,-13-7 112,2 1 105,-35-32-1,49 41-293,2-1 0,-1 1 0,0-1 0,1 0 0,0 0 0,1 0 0,-1 0 0,1-1 0,0 1 0,1-1 0,-3-8 0,1-5-2121,0 5-3549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43.6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186 105 4945,'0'0'5533,"-4"-4"-5254,2 3-247,0-1 1,0 0-1,0 1 0,0 0 0,0-1 1,-1 1-1,1 0 0,0 0 1,-1 0-1,1 1 0,0-1 1,-1 1-1,1-1 0,-1 1 0,1 0 1,-1-1-1,1 1 0,0 1 1,-1-1-1,1 0 0,-1 1 0,1-1 1,-1 1-1,1 0 0,0-1 1,-1 1-1,1 0 0,0 1 1,0-1-1,0 0 0,0 1 0,0-1 1,0 1-1,0-1 0,0 1 1,-2 3-1,0 5-34,0 0-1,1 0 1,1 0 0,0 1 0,0-1 0,1 0-1,0 1 1,1-1 0,0 1 0,1-1-1,2 17 1,-2-24-43,0 0 0,1 0 0,-1 0 0,0 0 0,1 0-1,0 0 1,0 0 0,0-1 0,0 1 0,0-1 0,0 1 0,1-1-1,-1 0 1,1 0 0,-1 0 0,1 0 0,0-1 0,0 1 0,0-1-1,6 2 1,-5-1-83,0 0 0,0-1 0,0 1 0,0-1 0,1 0 0,-1-1-1,1 1 1,-1-1 0,0 0 0,1 0 0,-1 0 0,1-1 0,-1 1 0,0-1-1,6-2 1,-9 2 109,1 0 1,-1 0-1,0 0 0,0-1 0,0 1 0,0 0 0,0-1 1,0 1-1,0-1 0,-1 1 0,1-1 0,0 1 0,-1-1 1,1 1-1,-1-1 0,0 0 0,0 1 0,1-1 1,-1 0-1,0 1 0,-1-4 0,-2-40 104,3 43-85,-3-8 77,1 0 0,-2 0 1,1 1-1,-1-1 0,-1 1 0,1 0 0,-1 0 1,-1 1-1,0-1 0,-14-14 0,5 7 77,-1 1 0,0 0 0,-37-25 0,49 37-147,-1 0-1,1 1 0,-1 0 0,0 0 0,0 0 0,0 0 1,-9-1-1,13 3-41,1 0 0,-1 0 1,1 1-1,-1-1 0,1 0 0,-1 1 0,1-1 1,0 0-1,-1 1 0,1-1 0,0 1 1,-1-1-1,1 1 0,0-1 0,-1 1 1,1-1-1,0 1 0,0-1 0,0 1 1,-1-1-1,1 1 0,0-1 0,0 1 1,0-1-1,0 1 0,0-1 0,0 1 1,0 0-1,0-1 0,0 1 0,0-1 0,0 1 1,1-1-1,-1 1 0,0 0 0,1 3-424,-1 21-3014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44.0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1536,'0'0'7006,"16"33"-6833,51 105-82,-60-121-60,0 0 1,-1 0-1,0 1 1,-2 0-1,0 0 1,-1 0-1,-1 0 0,0 22 1,1 4 86,-2-32 1634,-2-39-1245,-3-37-339,4 52-126,0 0 0,1 0-1,0 0 1,1 0-1,6-21 1,-6 27-44,1 1-1,0-1 1,0 0 0,0 1-1,1 0 1,0 0-1,0 0 1,0 0 0,0 0-1,1 1 1,0 0 0,8-6-1,1 2-195,0 0 0,0 0-1,1 2 1,0-1 0,0 2 0,1 0-1,0 1 1,-1 1 0,1 0 0,1 1-1,18 0 1,-6 1-3555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44.7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28 8122,'0'0'2540,"0"29"-2465,3 213 90,-2-117-195,-1-124 16,0-1 0,1 1-1,-1 0 1,0 0 0,1 0 0,-1 0 0,0-1 0,1 1 0,-1 0 0,1 0 0,-1-1 0,1 1 0,-1 0 0,1-1 0,0 1 0,-1-1 0,1 1 0,0-1 0,0 1 0,-1-1-1,1 1 1,0-1 0,0 1 0,0-1 0,0 0 0,31 3-345,-25-3 296,0-1 1,0 0-1,0 0 0,-1-1 0,1 0 0,0 0 1,7-4-1,6-9 4,0-1 1,-1-1 0,-1-1-1,23-28 1,21-21-21,-21 30 263,2 1 0,1 2-1,1 2 1,2 2 0,93-44 0,-140 74-180,0 0 0,0 0 0,0 0-1,0-1 1,0 1 0,0 0 0,0 0 0,0 0 0,-1 0 0,1 0 0,0 0-1,0 0 1,0 0 0,0-1 0,0 1 0,0 0 0,0 0 0,0 0 0,0 0 0,0 0-1,0 0 1,0 0 0,0-1 0,0 1 0,0 0 0,0 0 0,0 0 0,0 0-1,0 0 1,0 0 0,0-1 0,0 1 0,0 0 0,0 0 0,0 0 0,1 0-1,-1 0 1,0 0 0,0 0 0,0 0 0,0-1 0,0 1 0,0 0 0,0 0 0,0 0-1,0 0 1,1 0 0,-25 0 44,-32 6-11,-40 21 42,2 4 0,-118 55 0,210-85-25,1 0 0,-1 0 1,1 1-1,-1-1 0,1 0 0,0 1 0,-1-1 0,1 1 1,0 0-1,0-1 0,0 1 0,0 0 0,0-1 1,1 1-1,-1 0 0,0 0 0,1 0 0,0 0 0,-1 0 1,1-1-1,0 5 0,1 49-294,0-33 334,0-17-93,-1 0 1,1 0 0,0 1 0,0-1 0,1 0 0,0 0 0,0 0 0,0-1 0,0 1 0,1 0 0,0-1 0,0 1 0,0-1 0,0 0 0,1 0 0,-1 0-1,1-1 1,0 1 0,0-1 0,1 0 0,-1 0 0,1 0 0,-1-1 0,6 2 0,17 8 25,0-1 0,1-1 0,36 7 0,-37-10-25,200 54 89,364 100-444,-431-111-1192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45.4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1 188 1344,'0'0'4069,"0"-3"-3695,-1-5-281,1 0 0,0 0 0,1 0 0,0 0 0,0 0 0,1 0 0,0 0 0,0 0 0,1 0 0,-1 0 0,2 1 0,-1 0 1,1 0-1,1 0 0,-1 0 0,1 0 0,0 1 0,0 0 0,1 0 0,0 0 0,0 1 0,0 0 0,8-5 0,-12 9-45,1-1 0,-1 1 0,1 0 0,-1 0 0,1 0 0,-1 0 0,1 1-1,0-1 1,-1 1 0,1-1 0,0 1 0,-1 0 0,1 0 0,0 0 0,0 0-1,-1 1 1,1-1 0,0 1 0,-1-1 0,6 3 0,-5-1-25,-1 0 0,1 0 0,0 0 0,0 1 0,-1-1 1,1 1-1,-1 0 0,0 0 0,0 0 0,0 0 0,0 0 0,0 0 0,1 6 1,3 9 33,-1-1 0,-1 1 1,-1-1-1,3 37 1,-4-15 13,-1-1 1,-7 59-1,3-77-49,0 0-1,-2-1 0,0 0 1,-1 0-1,-1 0 0,-16 30 1,-23 19 111,35-55-103,1 1-1,1 1 0,0-1 0,1 1 0,-9 22 0,17-36-26,-1 0 0,1 1 1,0-1-1,0 0 0,-1 1 1,1-1-1,0 0 0,0 1 0,0-1 1,0 1-1,1-1 0,-1 0 1,0 1-1,1-1 0,-1 0 0,0 0 1,1 1-1,0-1 0,-1 0 1,1 0-1,0 0 0,-1 0 0,1 1 1,0-1-1,0 0 0,0 0 1,0-1-1,0 1 0,0 0 0,0 0 1,0 0-1,1-1 0,1 2 1,5 1 2,-1 0 0,1-1 1,0 1-1,14 1 1,0 0 45,-10 0-58,1-1 13,1 0 0,-2 1 0,1 1-1,0 0 1,20 13 0,-31-17-13,0 0-1,0 1 0,0 0 1,0 0-1,0-1 1,0 1-1,-1 0 1,1 0-1,-1 1 1,1-1-1,-1 0 1,0 0-1,0 1 1,0-1-1,0 1 0,0-1 1,0 1-1,-1-1 1,1 1-1,-1 0 1,0-1-1,1 1 1,-1-1-1,-1 1 1,1 0-1,0-1 0,-1 1 1,1 0-1,-1-1 1,0 1-1,1-1 1,-1 0-1,-1 1 1,1-1-1,0 0 1,-1 1-1,-1 2 1,-5 4-242,0 0 1,0-1 0,0 0 0,-1 0-1,-1 0 1,1-2 0,-1 1 0,-18 8-1,5-1-1441,-8 4-4280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48:45.7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11082,'0'0'2785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03.0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 30 6529,'0'0'2425,"-12"-30"-2201,12 50-1264,0 4-433,0-1-1375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04.9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1712,'0'0'2537,"7"17"-3391,-10-7-60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9.9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46 95 1800,'0'0'4708,"0"0"-4689,1 1 1,-1-1-1,1 1 1,0-1-1,-1 0 0,1 1 1,0-1-1,-1 0 0,1 0 1,0 0-1,0 1 0,-1-1 1,1 0-1,0 0 1,0 0-1,-1 0 0,1 0 1,0-1-1,0 1 0,-1 0 1,1 0-1,0 0 0,-1-1 1,2 1-1,1-2-18,0 1-1,0-1 0,-1 0 1,1 1-1,0-1 0,-1-1 1,0 1-1,1 0 0,-1 0 1,0-1-1,0 1 0,0-1 1,-1 0-1,1 0 0,-1 0 1,1 1-1,-1-1 0,1-6 1,-8 8-13,-1 0 0,0 0 0,0 1-1,0 0 1,-9 0 0,11 1 61,-14-1 395,26 4 190,27 15-1325,-60-30 1077,-19-45-2099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06.4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1 776,'0'0'2555,"5"1"-2199,99 21 771,-26 0-518,116 18 0,1-1-630,-87-13-23,1-5 0,169 11 0,-68-9-248,-121-11-193,102 2 0,-53-16 285,164 6 169,-247 3-173,69 18 0,39 5-149,148-14 386,-91-8 10,881 12 348,-824-20-297,389-44 215,-282 10-99,135-6-166,422-20 273,-648 59-237,330-22 79,-581 18-157,50-5 49,174-43-1,-262 51-44,-3 1-102,-14 3-1041,-4 6 421,2 2-669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07.4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109 57 1136,'0'0'4126,"-1"-7"-3923,-5-42 557,6 48-554,-3 4-201,1 0 1,0 0 0,1 1 0,-1-1 0,0 0-1,1 1 1,0-1 0,0 1 0,0-1 0,0 1-1,1 0 1,-1 6 0,-1-1 13,-12 58 24,-8 26 144,4 1 0,-9 179-1,27-271-174,1 0-1,-1 1 0,1-1 1,0 0-1,0 0 1,0 0-1,0 0 0,0 0 1,0 0-1,0 0 1,1 0-1,-1 0 0,1-1 1,0 1-1,-1 0 1,1-1-1,0 0 1,0 1-1,0-1 0,0 0 1,0 0-1,0 0 1,0 0-1,4 1 0,58 16 83,-61-17-95,105 15 38,2-5 0,207-6 1,-199-6-168,184-9-2428,-248 7 1093,6-1-1512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07.8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0 4321,'0'0'3775,"21"2"-3536,-3-1-192,-10-1-32,0 0 0,0 1 0,0-1-1,0 1 1,0 1 0,0 0 0,-1 0 0,1 0 0,-1 1-1,1 0 1,-1 0 0,0 1 0,0 0 0,-1 0-1,9 8 1,-5-2-17,-1 0 0,0 1 0,-1 0 0,0 0 0,0 1 0,-2 0 0,1 1 0,-2-1 0,0 1-1,0 1 1,-1-1 0,-1 0 0,0 1 0,-1 0 0,0-1 0,-1 1 0,-1 20 0,0-28-29,-1 0 1,1 0-1,-1 0 1,0 0-1,-1 0 1,0 0-1,0-1 1,0 1-1,0 0 1,-1-1-1,0 0 1,0 1-1,-1-1 0,1-1 1,-1 1-1,0 0 1,0-1-1,-1 0 1,1 0-1,-1 0 1,0 0-1,-11 5 1,-2 0-320,0 0 1,0-2-1,-1 0 1,-1-1-1,-35 6 1,-5-4-1537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09.6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117 0 5169,'0'0'2657,"-45"182"-2809,41-128 8,0-4-160,1-13 15,-1 1-183,-15 2-400,0-13-232,1-4-952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09.9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0 347 5145,'0'0'2161,"225"-222"-2153,-124 175 136,7 6-144,-11 14 0,-18 17-96,-27 10-721,-25 10-431,-27 34 368,-12 37 232,-25-11-192,-4-6-1297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0.3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113 75 4017,'0'0'2334,"-3"7"-2301,-11 27 421,2 1 0,2 0-1,-11 62 1,21-90-392,0 26 511,0-32-564,1 0 0,-1 0 1,1 0-1,-1-1 0,1 1 1,-1 0-1,1 0 0,-1 0 0,1-1 1,0 1-1,0 0 0,-1-1 1,1 1-1,0-1 0,0 1 0,0-1 1,0 1-1,-1-1 0,1 0 1,0 1-1,0-1 0,0 0 1,0 0-1,0 0 0,0 0 0,0 0 1,0 0-1,0 0 0,2 0 1,21 0 12,-1-1 0,1-1 0,-1-2 0,1 0 0,40-13 0,-54 14-59,-1-1-1,1 0 1,-1-1 0,0 0 0,0 0 0,-1-1-1,1 0 1,-1 0 0,-1-1 0,1 0 0,-1 0-1,0-1 1,-1 0 0,0 0 0,0-1 0,4-9 0,-8 14 21,0 0 0,0 0 0,0 0 1,-1 0-1,0 0 0,0 0 1,0 0-1,0-1 0,-1 1 1,1 0-1,-1-1 0,0 1 1,-1 0-1,1-1 0,-1 1 1,0 0-1,0 0 0,0-1 0,-3-6 1,1 6 10,-1-1 1,0 1 0,1 1-1,-2-1 1,1 0-1,0 1 1,-1 0 0,0 0-1,0 0 1,0 1 0,0-1-1,-9-2 1,-4-2 13,0 1 0,-1 0 0,0 2 0,0 0 1,0 1-1,0 1 0,-36 0 0,48 2-68,0 2-1,0-1 1,0 1 0,0 0-1,0 1 1,1-1-1,-1 1 1,1 1 0,-1-1-1,1 1 1,0 0-1,0 1 1,0-1 0,0 1-1,0 0 1,-7 8 0,-21 33-1846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1.1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318 35 328,'0'0'4734,"2"-5"-4036,-1 4-676,-1 0 0,1 0 1,-1 1-1,0-1 0,1 0 0,-1 0 1,0 0-1,0 0 0,0 0 0,1 0 1,-1 0-1,0 0 0,0 0 0,0 0 1,-1 0-1,1 1 0,0-1 0,0 0 1,0 0-1,-1 0 0,1 0 1,0 0-1,-1 0 0,1 0 0,-1 1 1,0-2-1,-2 1-4,1 0 0,0 0 1,-1 1-1,1-1 0,0 1 0,-1-1 1,1 1-1,-1 0 0,1 0 0,-1 1 1,1-1-1,-1 0 0,1 1 0,-3 0 1,1 0-10,0 1 1,0-1-1,-1 1 1,1 0-1,1 0 1,-1 0-1,0 1 1,0 0-1,1-1 1,-1 1-1,-4 6 1,-35 41 146,37-41-108,-2 1-11,0 0-1,1 0 1,0 1-1,1 0 1,0 0-1,1 1 0,0 0 1,1 0-1,0 0 1,1 0-1,0 1 1,1-1-1,1 1 0,0-1 1,0 16-1,2-26-30,0 1 0,0 0 0,1 0 0,-1-1 0,0 1 0,1-1 0,0 1 0,-1-1 0,1 0 0,0 0 0,0 1 0,0-1 0,1-1 0,-1 1 0,0 0 0,1 0 0,-1-1 0,1 0 0,0 1 0,-1-1 0,1 0 0,0 0 0,0 0 0,3 0 0,31 17-2,-36-17-12,0 0 1,1 0-1,-1 0 1,0 1-1,0-1 1,0 0-1,0 0 0,0 1 1,0-1-1,0 1 1,0-1-1,-1 1 1,1-1-1,-1 1 0,1 0 1,-1-1-1,1 1 1,-1 0-1,0-1 1,0 3-1,-1 3-29,0 0 0,0 0 1,-1 0-1,0-1 0,-1 1 0,1-1 0,-1 0 1,0 1-1,-1-1 0,0 0 0,0-1 0,0 1 1,0-1-1,-1 0 0,0 0 0,0 0 0,0-1 1,-11 7-1,4-2 8,-1 0 0,0-2 0,-1 0 0,1 0 0,-1-1 0,0-1 0,-1 0 0,-14 2 0,24-6-102,14-19-1553,10-3 190,-3 6-384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1.8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229 0 1360,'0'0'5541,"0"7"-5396,-2 42 184,0-27-49,0 0-1,2 0 1,3 30 0,-2-51-265,0 1 0,0-1 0,1 0 0,-1 0 0,0 0 0,0 0 1,0-1-1,1 1 0,-1 0 0,0 0 0,1-1 0,-1 1 0,1-1 0,-1 1 0,1-1 1,-1 0-1,1 0 0,-1 1 0,1-1 0,-1 0 0,1 0 0,-1-1 0,3 1 0,41-3 103,-31-1-131,1-1-1,-1-1 1,0 0 0,0 0 0,0-2 0,-1 0-1,0 0 1,-1-1 0,0-1 0,0 0-1,-1 0 1,16-20 0,-23 25 24,-4 4 255,-2 53-187,-2 0 0,-3 0 0,-14 57 0,-54 163-123,-5 23 94,73-260-58,2 1 1,0 71-1,5-106 2,0 1-1,-1-1 1,1 0 0,-1 0-1,1 1 1,-1-1-1,0 0 1,1 0 0,-1 0-1,0 0 1,0 0 0,0 0-1,0 0 1,0 0 0,0 0-1,0 0 1,0 0 0,0-1-1,0 1 1,0 0-1,-1-1 1,1 1 0,-2 0-1,-38 12-236,28-10 192,-3 2 37,-1 0-1,0-1 1,-1-1 0,1-1-1,0 0 1,-1-1 0,1-1-1,-33-4 1,49 3 14,0 1 0,0 0 0,-1 0 1,1-1-1,0 1 0,0-1 0,0 0 0,0 1 0,0-1 1,0 0-1,0 1 0,0-1 0,0 0 0,0 0 1,0 0-1,0 0 0,1 0 0,-1 0 0,0 0 0,1 0 1,-1 0-1,1 0 0,-1 0 0,0-2 0,-1-30-35,2 22 5,1-4-38,0 0 1,1 0 0,1 0-1,0 0 1,1 1 0,0-1 0,1 1-1,1 0 1,0 0 0,15-23 0,-4 6-123,61-108-1150,7 4-826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2.4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0 472,'0'0'6848,"2"12"-6725,3 22 16,-2 0 1,-1-1-1,-2 1 1,-1 0-1,-2 0 1,-8 39-1,6-56-121,2-12-7,2 1 1,-1-1-1,0 1 1,1 0-1,0-1 1,1 1-1,-1 9 0,16-29-93,81-138-472,-17 24 377,-48 94 167,-31 33 7,1 0 0,-1 1-1,1-1 1,0 0 0,-1 0 0,1 1 0,0-1 0,0 0 0,-1 1-1,1-1 1,0 1 0,0-1 0,0 1 0,0 0 0,0-1 0,0 1 0,0 0-1,-1-1 1,1 1 0,0 0 0,0 0 0,0 0 0,0 0 0,0 0-1,0 0 1,0 0 0,0 0 0,0 1 0,0-1 0,0 0 0,0 0 0,0 1-1,0-1 1,0 1 0,0-1 0,-1 1 0,1-1 0,0 1 0,0-1-1,-1 1 1,1 0 0,0-1 0,0 2 0,6 16-20,-1 1 0,-1-1 0,0 1 0,-2 0 0,0 0 0,-2 0-1,0 28 1,2 0-81,4 30-997,31 147 0,-19-156-590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3.5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258 1 312,'0'0'4089,"-38"0"-2233,34 0-1822,0 1-1,0-1 0,0 1 0,1 0 1,-1 1-1,0-1 0,1 1 0,-1-1 1,1 1-1,-1 0 0,1 1 0,0-1 0,0 0 1,0 1-1,-5 4 0,-39 52 260,35-43-169,-1 3-43,0 1 0,1 1 1,0-1-1,2 2 1,-11 33-1,16-41-46,1 1 0,1 1 0,0-1 0,1 0 0,1 1 0,0-1-1,1 1 1,1-1 0,4 23 0,-5-34-32,1-1-1,1 1 1,-1 0 0,0 0-1,1-1 1,0 1-1,0-1 1,0 1 0,0-1-1,1 0 1,-1 0 0,1 0-1,0 0 1,0 0-1,5 3 1,-1-1-8,0-1 0,0 0-1,0-1 1,1 0 0,-1 0 0,1 0 0,11 2 0,2-2-150,0-1 0,-1 0 0,1-1 0,0-2 1,34-4-1,-24 0-404,-1-2 1,0-2-1,-1-1 1,0 0-1,44-25 0,16-18-2244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4.3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109 0 904,'0'0'5844,"0"19"-4656,0 14-1145,1 84 80,-25 201-1,-34 138-479,47-404 21,6-31 200,1 0 0,1 0 0,-1 28 0,6-47 148,0-1 1,0 0-1,0 0 1,1 0-1,-1 0 1,0 0-1,1-1 1,-1 1-1,1-1 1,-1 1-1,0-1 1,3 0-1,2 1 9,159 30-899,2-7 0,340 2 1,-405-26-1324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4.0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117 0 1504,'0'0'5317,"-4"5"-5182,-5 9-77,0 0 0,2 1 0,-1 0 0,2 0 0,0 1 0,1-1 0,0 1 0,1 1-1,-2 26 1,0 21 142,5 78-1,-2 4-47,2-123-119,-6 50-16,6-68-11,0-1 1,0 1 0,0-1 0,-1 1-1,1-1 1,-1 0 0,0 1 0,-1-1-1,1 0 1,-1 0 0,1-1-1,-6 6 1,8-9 186,4-2-3,6-4-183,1-2 5,0 1-1,1 0 1,-1 1 0,2 1 0,-1-1-1,1 2 1,-1 0 0,1 0-1,0 1 1,26-2 0,-37 5-19,0 0 0,0 1-1,0-1 1,0 0 0,0 1 0,0 0 0,0-1-1,0 1 1,-1 0 0,1 0 0,0 0 0,-1 0 0,1 0-1,0 0 1,-1 0 0,1 1 0,-1-1 0,0 1-1,1-1 1,-1 1 0,0-1 0,0 1 0,0 0 0,0 0-1,0-1 1,-1 1 0,1 0 0,0 0 0,-1 0 0,1 0-1,-1 0 1,0 2 0,2 9-145,-1-1-1,0 1 1,-2 24-1,1-19-184,-3 27-1228,-9-7-1419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4.4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4185,'0'0'3070,"14"17"-3001,-1-1-59,-5-8 1,0 1 1,-1 0-1,-1 0 0,1 0 0,-1 1 1,-1 0-1,0 1 0,0-1 0,-1 1 0,4 19 1,-1 14 103,-3 1 0,-2 68 1,-2-86-40,0-25-18,1-10-97,1 0 1,-1-1 0,-1 1-1,-1-14 1,1 14 0,0 0 1,0 1-1,0-1 0,1 0 1,2-9-1,2 3 6,0 1 0,1-1 0,0 1 0,1 0 0,0 1 0,1-1 0,0 2 0,1-1 0,1 1 0,0 0 0,0 1 0,1 0 0,13-8 0,-23 16 31,1 1 0,0 0 0,-1 0-1,1 0 1,0 0 0,0 1 0,0-1 0,0 0-1,-1 1 1,1-1 0,0 1 0,3 0-1,-5 0-6,1 0 0,-1 0 0,1 0 0,0 0 0,-1 0 0,1 1 0,-1-1 0,1 0 0,-1 0 0,1 1 0,-1-1 0,1 0 0,-1 1 0,1-1 0,-1 1 0,1-1 0,-1 0 0,0 1 0,1-1 0,-1 1 0,0-1 0,1 1 0,-1-1 0,0 1 0,1 1 0,0 3-114,0 1 1,0-1-1,-1 1 1,0 0-1,0-1 1,-1 10-1,0 5-343,1 33-1362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4.8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158 78 5857,'0'0'2115,"-19"30"-2051,-56 97 24,72-123-59,0 1-1,1 0 1,-1-1-1,1 1 1,0 0-1,0 1 1,1-1-1,-1 0 1,1 0-1,0 1 0,1-1 1,-1 0-1,1 1 1,0-1-1,1 1 1,-1-1-1,3 8 1,-1-3 40,-2-8-53,1 0 1,0 0-1,0 0 1,0 0-1,0 0 0,0 0 1,0 0-1,0-1 1,1 1-1,-1 0 1,1-1-1,-1 1 0,1-1 1,0 1-1,0-1 1,-1 0-1,1 0 1,0 0-1,0 0 1,0 0-1,0 0 0,0 0 1,1-1-1,-1 1 1,0-1-1,4 1 1,7 1 19,1-1 1,-1-1-1,17 0 1,-13-1-18,-4 1-20,-7 1-7,0-1 0,0 0 1,0-1-1,0 1 0,0-1 0,9-3 0,-14 3-8,1 1 0,0-1 0,0 0-1,-1 0 1,1-1 0,0 1 0,-1 0 0,1-1 0,-1 1-1,0 0 1,1-1 0,-1 0 0,0 1 0,0-1 0,0 0 0,0 1-1,0-1 1,0 0 0,-1 0 0,1 0 0,-1 0 0,1 0 0,-1 0-1,0-2 1,1-4-32,-1 1-1,1 0 1,-2-1 0,1 1-1,-1 0 1,-1 0-1,1 0 1,-1 0-1,0 0 1,-1 0 0,1 0-1,-1 0 1,-1 1-1,1 0 1,-1-1 0,-8-9-1,-7-5 95,0 0 0,-44-36 0,43 41-36,-91-78 357,110 92-616,20 8-2705,6 8 387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5.2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1 744,'0'0'6747,"10"25"-6599,33 82-105,-38-93-32,-1 0 0,-1 1 0,0-1 0,-1 1 0,-1 0 0,-1-1 0,1 1 1,-4 19-1,1 11 39,2-64-53,-1 8-23,0 1-1,2 0 1,-1 0 0,1-1 0,0 1 0,1 0-1,1 0 1,-1 0 0,8-15 0,-2 8 26,1 1 1,1 0 0,0 1-1,18-20 1,-24 30 26,1 0 0,-1 0 1,1 1-1,0 0 1,0 0-1,0 0 0,0 1 1,1 0-1,-1 0 0,1 0 1,0 1-1,0-1 1,0 1-1,0 1 0,0-1 1,12 0-1,-15 2-18,-1 1 0,1-1 0,-1 1 0,1-1 1,-1 1-1,1 0 0,-1 0 0,1 1 0,-1-1 0,0 0 0,0 1 0,1-1 0,-1 1 0,0 0 0,-1-1 1,1 1-1,0 0 0,0 0 0,-1 1 0,1-1 0,-1 0 0,0 0 0,0 1 0,1-1 0,-1 1 1,-1-1-1,1 1 0,0 3 0,3 9 35,-1 0-1,0 0 1,0 24 0,-1 187-1332,-2-217-817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5.6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 1 1640,'0'0'5890,"-75"209"-5866,71-149-48,4-3-128,0-9-265,0-11-287,15-17-472,8-13-224,-4-7-1681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6.0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6969,'0'0'1721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6.5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45 193 3041,'0'0'3672,"-7"0"-3452,-31 0 1029,38-1-1207,0 0 0,1 1-1,-1-1 1,0 0 0,0 1 0,0-1 0,0 0 0,1 1 0,-1-1 0,0 0 0,1 1 0,-1-1 0,0 1 0,1-1-1,-1 1 1,1-1 0,-1 1 0,1-1 0,-1 1 0,1-1 0,-1 1 0,1-1 0,0 1 0,-1 0 0,1-1 0,0 1-1,0 0 1,82-46 26,1 4-1,120-42 1,-203 83-77,0 1 0,0-1 0,0 0 0,0 1 0,1-1 0,-1 1 0,0 0 0,0-1 0,1 1 0,-1 0 0,0 0 0,1 0 0,-1-1 0,0 1 0,0 1 0,1-1 0,-1 0 0,0 0 0,1 0 0,-1 1 0,0-1 0,0 1 0,1-1 0,-1 1 0,0-1 0,0 1 0,0 0 0,2 1 0,-3 0-2,1 0-1,-1 0 0,0 0 0,0 1 1,0-1-1,0 0 0,0 0 1,0 0-1,-1 0 0,1 0 0,-1 0 1,1 0-1,-1 0 0,0 0 0,0 0 1,-2 3-1,-15 27-17,-1-1-1,-1-1 1,-33 35 0,27-32 18,-43 50-96,18-22-27,-51 79 0,101-140 134,1 0-1,0 1 1,0-1-1,0 0 1,0 0-1,0 1 1,0-1-1,0 0 1,0 0-1,-1 1 1,1-1-1,0 0 1,0 0-1,0 1 1,0-1 0,0 0-1,0 0 1,1 1-1,-1-1 1,0 0-1,0 1 1,0-1-1,0 0 1,0 0-1,0 0 1,0 1-1,0-1 1,1 0-1,-1 0 1,0 1-1,0-1 1,0 0-1,0 0 1,1 0-1,-1 0 1,0 1 0,0-1-1,1 0 1,-1 0-1,0 0 1,0 0-1,1 0 1,-1 0-1,0 1 1,0-1-1,1 0 1,-1 0-1,0 0 1,0 0-1,1 0 1,-1 0-1,26 1-20,28-12 2,28-27-1257,-2-4 0,132-91 0,-149 85-2722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6.9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31 120 2841,'0'0'2876,"-7"30"-2597,-16 89 22,22-93-194,8-23-11,4-3-69,-1-1 0,0-1-1,-1 0 1,1 0 0,0-1 0,0 0-1,-1-1 1,0 0 0,0 0 0,0-1-1,0 0 1,8-7 0,13-11-306,51-52 0,-52 46 9,-24 25 256,-1 0 0,1 0 0,-1-1 0,-1 0 0,1 0 0,-1 0 1,1-1-1,-1 1 0,-1-1 0,4-9 0,-6 13 37,1 0 1,-1 1-1,0-1 0,0 0 0,0 0 1,0 0-1,-1 0 0,1 1 1,0-1-1,-1 0 0,1 0 1,-1 1-1,0-1 0,0 0 1,0 1-1,1-1 0,-1 0 1,-1 1-1,1-1 0,0 1 0,0 0 1,0-1-1,-1 1 0,1 0 1,-1 0-1,1 0 0,-1 0 1,1 0-1,-1 0 0,0 0 1,1 1-1,-1-1 0,0 1 1,0-1-1,1 1 0,-1-1 0,0 1 1,-2 0-1,-10-3 166,0 1 1,-1 0-1,-18 1 0,29 0-153,0 1 0,0 0 0,0 0-1,0 0 1,0 1 0,0 0-1,0-1 1,0 1 0,0 1-1,1-1 1,-1 0 0,0 1 0,1 0-1,-1 0 1,1 0 0,-5 4-1,4 0 17,1 0 0,-1 0 0,1 0 0,1 0-1,-1 1 1,1-1 0,0 1 0,0 0 0,0 12-1,-2 66 374,4-69-402,1-7-16,0-1 0,0 1 0,1-1 0,0 0 1,0 0-1,1 0 0,0 0 0,0 0 0,1 0 0,0-1 0,1 1 0,-1-1 0,2-1 1,-1 1-1,0 0 0,1-1 0,1 0 0,-1-1 0,1 1 0,-1-1 0,2-1 0,-1 1 1,0-1-1,1 0 0,0-1 0,0 0 0,0 0 0,0-1 0,9 2 0,23 1-212,0-3-1,0-1 0,58-6 0,1-9-1016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7.7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132 68 1840,'0'0'4805,"0"-11"-4176,0-34-55,-1 34 1914,-7 16-2326,-20 73-185,3 1-1,-28 152 1,45-176-1018,3 1 1,2 79 0,3-132 919,0 25-2736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18.4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0 449 4457,'0'0'1892,"37"-2"-1873,4 0-22,-8 1-17,0-2 0,0 0-1,-1-3 1,0 0 0,35-13 0,144-57-392,-172 60 324,-1-3 1,0-1-1,44-32 0,-80 51 180,0 0 0,0 0-1,0-1 1,0 0 0,0 1-1,0-1 1,-1 0 0,1 0 0,0 0-1,-1 0 1,0 0 0,1 0-1,-1 0 1,0 0 0,0 0-1,0-1 1,-1 1 0,1 0 0,0-1-1,0-4 1,-2 5-15,0 0 1,1 0-1,-1 1 0,0-1 1,0 0-1,0 0 0,0 0 1,0 1-1,-1-1 0,1 1 1,0-1-1,-1 1 0,1-1 1,-1 1-1,1 0 1,-1 0-1,0-1 0,0 1 1,1 0-1,-1 1 0,0-1 1,0 0-1,0 1 0,0-1 1,-2 0-1,-1 0-66,1 0 0,-1-1 0,0 2 0,1-1 1,-1 0-1,0 1 0,1 0 0,-1 0 0,0 1 0,1-1 0,-1 1 0,0 0 1,1 0-1,-1 1 0,1-1 0,-1 1 0,1 0 0,0 0 0,0 0 0,0 1 0,0-1 1,0 1-1,1 0 0,-1 0 0,1 1 0,-1-1 0,1 1 0,0-1 0,1 1 1,-1 0-1,1 0 0,-4 8 0,-1 2-9,1 1 0,0-1 0,1 1 0,1 0-1,0 0 1,2 1 0,-1-1 0,0 29 0,3-36 1,0 0-1,1-1 1,-1 1-1,1 0 1,1-1 0,3 12-1,-4-16-2,0-1 1,1 1-1,-1 0 0,1-1 1,0 1-1,0-1 0,0 1 1,0-1-1,0 0 0,1 0 1,-1 0-1,1 0 0,-1 0 1,1-1-1,0 1 0,-1-1 0,1 0 1,5 2-1,4 1 2,0-1 1,0 0-1,0-1 0,0 0 0,1-1 0,-1 0 1,1-1-1,-1-1 0,1 0 0,-1 0 0,0-1 1,0-1-1,0 0 0,0-1 0,22-9 0,-6-1 12,0-2-1,-1-1 0,-1-1 0,0-1 1,27-27-1,-52 87 173,-1-31-158,-1-7-23,1 0 0,0 0-1,0 0 1,0 0 0,1 0 0,-1 0 0,1 0 0,-1 0 0,3 3-1,-3-5-2,1 0-1,0 0 0,0 1 0,0-2 0,1 1 0,-1 0 0,0 0 0,0 0 0,0 0 1,1-1-1,-1 1 0,0 0 0,1-1 0,-1 0 0,1 1 0,-1-1 0,0 0 0,1 1 1,-1-1-1,1 0 0,-1 0 0,1 0 0,1-1 0,20 2 8,-1-2 0,0-1 0,0 0 0,0-2 0,0 0 0,0-2 0,-1 0 0,0-1 0,27-14 0,24-16-63,-1-4 0,113-86 0,-180 123 60,1 1 0,-1-1-1,0 0 1,-1 0 0,1 0 0,-1-1-1,6-8 1,-8 11 10,0 0 0,-1 0 0,1 0 1,0 1-1,-1-1 0,0 0 0,1 0 0,-1 0 0,0 0 0,0 0 0,0 0 1,0 0-1,0 0 0,-1 0 0,1 0 0,-1 0 0,1 0 0,-1 1 1,0-1-1,1 0 0,-1 0 0,0 1 0,0-1 0,0 0 0,-1 1 0,-1-3 1,-6-4 34,0 0 0,0 1 1,0 0-1,-1 0 0,0 1 1,0 1-1,-1-1 0,1 2 1,-1 0-1,0 0 0,-1 1 1,1 0-1,-1 1 0,1 0 1,-1 1-1,0 0 0,1 1 1,-1 0-1,-16 3 0,24-2-47,1 0 0,0 0 0,0 0 0,-1 0-1,1 1 1,0 0 0,0-1 0,1 1 0,-1 0-1,0 0 1,1 1 0,-1-1 0,1 0 0,-1 1-1,1 0 1,0-1 0,0 1 0,1 0-1,-1 0 1,0 0 0,1 0 0,0 1 0,0-1-1,0 0 1,-1 4 0,-1 8 6,1 1 0,0-1 1,1 1-1,0 16 0,2-24-13,-1 0-1,2 0 1,-1 0 0,1 0-1,0 0 1,0-1 0,1 1-1,0 0 1,1-1 0,-1 0-1,1 0 1,1 0 0,-1 0 0,1-1-1,1 0 1,-1 0 0,1 0-1,0 0 1,0-1 0,0 0-1,1 0 1,0-1 0,11 6-1,1-1-116,0 0 0,1-2 0,1 0-1,-1-1 1,1 0 0,0-2 0,35 2-1,51-1-1175,-17-5-1116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02.2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0 3577,'0'0'2608,"-23"14"-2672,23-11-1232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4.7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 1 3689,'0'0'4297,"49"202"-4137,-31-142-32,1 4-104,-4 3 24,-7 1-48,-8-8-184,0-6-272,-12-13-281,-36-14-143,7-11-608,-1-16-849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0.5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267 1 464,'0'0'7787,"-30"0"-6368,20 0-1409,0 1-1,0 1 1,0 0 0,0 0 0,0 1-1,1 1 1,-1-1 0,1 1-1,0 1 1,0 0 0,1 0-1,-1 1 1,1 0 0,0 0-1,-10 11 1,11-9-4,-1 0 1,1 0-1,0 1 1,0 0-1,1 0 0,1 1 1,0 0-1,0 0 0,0 0 1,1 0-1,1 1 0,0-1 1,-3 21-1,5-25-5,1 0-1,0-1 1,-1 1-1,2-1 0,-1 1 1,1 0-1,0-1 1,0 1-1,0-1 1,1 0-1,0 1 1,0-1-1,0 0 1,5 7-1,-3-7-5,1 1 0,1-1 0,-1 0 0,1-1 1,0 1-1,0-1 0,0 0 0,0-1 0,1 0 0,-1 1 0,9 1 0,5 2-102,2-1-1,-1-1 1,0-1 0,1-1-1,0-1 1,0-1 0,0 0-1,28-4 1,18 1-890,28 2-1677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0.8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91 0 2473,'0'0'5905,"-49"169"-5593,34-102-80,4 10-120,3 1 120,1 6-224,7-3-8,0-14 0,0-6-360,0-7-520,0-11-1185,0-26-3584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1.2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103 37 6057,'0'0'2854,"-10"8"-2727,4-3-83,0-1 0,1 1-1,-1 1 1,1-1 0,0 1 0,0 0 0,1 0 0,-1 0 0,1 1-1,1-1 1,-1 1 0,1 0 0,1 0 0,-1 0 0,1 1 0,-2 12-1,3-9-11,0-1 0,1 1 0,1 0 0,-1 0 0,2-1 0,0 1 0,4 15 0,-4-21-20,1 1-1,0-1 1,0 0-1,0 0 1,0-1-1,1 1 1,0-1 0,0 1-1,0-1 1,0 0-1,1-1 1,-1 1-1,1-1 1,0 0-1,9 4 1,-5-2-32,0-1 0,1 0 0,-1-1 0,1 0 0,0 0 1,0-1-1,0-1 0,0 0 0,1 0 0,-1-1 1,0 0-1,0 0 0,20-5 0,-29 4 2,1 0 0,-1-1 0,0 1 0,0 0 1,1-1-1,-1 1 0,0-1 0,-1 1 0,1-1 0,0 0 0,0 1 0,-1-1 0,1 0 0,-1 1 0,1-1 0,-1 0 1,0 0-1,1 0 0,-1 0 0,0 1 0,0-1 0,-1-3 0,-3-43-180,4 47 191,-4-11 5,1 0 1,-1 1-1,-1 0 1,0-1-1,-1 2 0,0-1 1,0 1-1,-1 0 1,-1 0-1,1 0 1,-11-8-1,-7-7 17,0 2-1,-49-34 1,69 53-40,0 1 1,0 0-1,-1 0 1,1 0-1,-1 1 0,0-1 1,0 2-1,-10-3 1,15 5-123,1 0 1,-1 0 0,1 0 0,-1-1 0,1 1 0,-1 0 0,1 1-1,0-1 1,0 0 0,-1 0 0,1 0 0,0 0 0,0 0 0,0 0-1,0 0 1,0 0 0,0 0 0,0 0 0,1 0 0,-1 2 0,3 20-4854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2.1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155 162 1536,'0'0'5033,"5"-9"-4858,-5 9-154,0 0 0,1 0 0,-1 0 1,0 0-1,0 0 0,0 0 0,0 0 0,0 0 1,1-1-1,-1 1 0,0 0 0,0 0 0,0 0 0,0 0 1,0 0-1,0 0 0,0 0 0,0-1 0,0 1 1,1 0-1,-1 0 0,0 0 0,0 0 0,0 0 1,0-1-1,0 1 0,0 0 0,0 0 0,0 0 1,0 0-1,0-1 0,0 1 0,0 0 0,0 0 1,0 0-1,0 0 0,0 0 0,-1-1 0,1 1 1,0 0-1,0 0 0,0 0 0,0 0 0,0 0 1,0-1-1,0 1 0,0 0 0,0 0 0,-1 0 1,1 0-1,0 0 0,0 0 0,0 0 0,0 0 1,0 0-1,-1-1 0,1 1 0,0 0 0,0 0 1,0 0-1,0 0 0,0 0 0,-1 0 0,-9 4 67,0 1 0,0 0 0,1 1 0,0-1 0,0 2 0,0-1 0,1 1 0,0 1 0,0-1-1,1 1 1,0 1 0,0 0 0,1-1 0,0 2 0,0-1 0,1 1 0,1 0 0,0 0 0,0 0-1,1 0 1,0 1 0,-2 15 0,4-21-80,1 0 1,0 0-1,0 0 0,0 0 1,1 0-1,-1 0 0,1 0 0,0 0 1,1 0-1,3 8 0,-3-10-9,0 0 0,0-1 0,0 1 0,1-1 0,-1 0 0,1 1 0,-1-1 1,1 0-1,0 0 0,0-1 0,0 1 0,0-1 0,0 1 0,0-1 0,1 0 0,5 1 0,20 3-130,1-1 0,0-1-1,0-2 1,0-1 0,51-7 0,-51 2-593,0-1-1,-1-2 1,0-1 0,0-1-1,31-17 1,-57 26 617,0-1 0,0 0 1,-1 0-1,1 0 0,0 0 0,-1 0 1,0 0-1,0-1 0,1 1 0,-1-1 1,-1 1-1,1-1 0,0 0 0,-1 0 1,1 0-1,-1 0 0,0 0 0,0 0 1,0 0-1,0-1 0,0-4 0,0-7 684,0-1 0,-1 0 1,-2-21-1,0 0 896,0-9-55,0 33-1067,1 0 0,1 1 0,0-1-1,0 0 1,1 0 0,1 1-1,0-1 1,1 1 0,5-17-1,-7 29-343,-1 0 0,1 1 0,-1-1 0,0 1 0,1-1 0,-1 0 0,0 1 0,1-1 0,-1 1 0,0-1-1,1 1 1,-1-1 0,0 1 0,0-1 0,0 1 0,1-1 0,-1 1 0,0-1 0,0 1 0,0 0 0,0-1-1,0 1 1,0-1 0,0 1 0,0-1 0,0 1 0,-1-1 0,1 1 0,0 0 0,0-1 0,0 1 0,-1 0-1,-9 391-10,9-391-5,1 0 0,0 0-1,-1 0 1,1 0-1,0 0 1,0 0-1,0 0 1,0 0-1,0 0 1,0 1-1,1-1 1,-1 0-1,0 0 1,0 0-1,1 0 1,-1 0-1,1 0 1,-1 0-1,1 0 1,-1 0-1,1 0 1,0 0-1,-1-1 1,1 1-1,1 1 1,0-2-11,0 0 1,0 0-1,0 0 0,0 0 1,0 0-1,0 0 0,0-1 1,0 1-1,-1-1 0,1 0 1,0 1-1,0-1 0,0 0 1,2-2-1,28-19-61,0 0 0,-2-2 0,-1-2 0,-1 0 0,27-34 0,-49 54 78,14-16-5,28-29-4,68-91 1,-111 134 19,-3 6 1,-1 1 0,0-1 1,0 0-1,0 1 0,0-1 0,0 0 1,0 0-1,0 0 0,0 0 0,-1 0 1,1 0-1,-1 0 0,0 0 0,1-2 1,-19 2 203,5 3-209,0 1 1,1 0-1,-1 0 0,1 2 1,0-1-1,-1 1 0,2 1 0,-1 0 1,1 1-1,-1 0 0,2 1 1,-14 10-1,21-13-28,-1 0 0,2 1 0,-1-1 0,0 0 0,1 1 0,0 0 0,0-1 0,0 1 0,-1 8-1,-10 22 55,12-34-20,0 1-1,0 0 0,0-1 0,0 1 1,0 0-1,0 0 0,0-1 1,1 1-1,-1 0 0,1 0 0,-1 0 1,1 0-1,0 0 0,0 0 1,-1 0-1,1 0 0,1 0 1,-1 0-1,0 0 0,1 3 0,2-2 22,-1-1-1,0 1 1,1-1-1,0 0 1,0 1 0,-1-1-1,1-1 1,0 1-1,1 0 1,5 2-1,96 50-290,2-5-1,151 48 1,-142-67-757,-19-5-1248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2.6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360 281 4081,'0'0'5100,"1"-3"-5072,34-41-73,-27 35-10,0 0-1,-1-1 0,0 0 1,-1 0-1,0 0 0,0-1 1,-1 1-1,6-19 0,-7 10 105,-1 1-1,-1-1 0,1-31 1,-4 49-38,1 0 0,0 0 1,-1 0-1,1 0 1,-1 0-1,1 0 0,-1 0 1,1 0-1,-1 0 1,0 0-1,0 1 1,1-1-1,-1 0 0,0 0 1,0 1-1,0-1 1,0 0-1,0 1 0,0-1 1,0 1-1,0-1 1,0 1-1,0 0 0,0-1 1,0 1-1,0 0 1,0 0-1,-1-1 1,1 1-1,0 0 0,0 0 1,-1 1-1,-48-1 96,36 1 6,1-1-36,-19 3 214,31-3-285,0 1 1,0 0-1,0 0 0,1 0 0,-1-1 1,0 1-1,0 0 0,0 0 0,1 0 1,-1 0-1,1 0 0,-1 0 0,1 0 1,-1 0-1,1 1 0,0-1 0,-1 0 1,1 0-1,0 0 0,0 0 0,0 1 1,0-1-1,0 0 0,0 0 0,0 2 0,1 3 31,-1 0-1,1 1 1,0-1-1,1 0 0,0 0 1,0 1-1,0-2 1,1 1-1,0 0 0,0 0 1,0-1-1,6 8 1,7 7 71,35 33 0,-10-10-72,-32-33-36,-1 1 0,-1 0 0,0 0 0,0 1 0,-2 0 0,1 0 0,-1 0 0,-1 1 0,0 0 0,3 20 0,-6-25-19,0 0-1,0 1 1,-1-1 0,0 1 0,-1-1-1,1 0 1,-2 1 0,1-1 0,-1 0-1,0 0 1,-1 0 0,0 0 0,0 0-1,-1-1 1,0 1 0,0-1-1,-9 10 1,4-7-14,0-1-1,-1 0 1,0 0 0,-1-1-1,1-1 1,-2 0-1,1 0 1,-1-1-1,0-1 1,0 0 0,-1 0-1,1-1 1,-1-1-1,0 0 1,-19 1 0,17-2-183,0-1 0,0-1 1,0 0-1,0-1 1,0-1-1,0-1 1,1 0-1,-1 0 0,1-2 1,-1 0-1,1 0 1,1-1-1,-17-10 0,-41-37-4337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3.3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216 14 1584,'0'0'6068,"-31"28"-5746,-97 93 55,121-114-338,1-1-1,0 1 1,0 0 0,1 1-1,0-1 1,0 1 0,-6 14-1,10-17-5,0 0-1,0 0 0,0 0 1,0 0-1,1 0 1,0 1-1,0-1 0,1 6 1,0 12 181,-1-21-205,0-1 0,1 0 0,-1 0-1,0 1 1,1-1 0,-1 0 0,1 0 0,-1 0 0,1 1 0,0-1-1,0 0 1,-1 0 0,1 0 0,0 0 0,0 0 0,0 0 0,0-1-1,0 1 1,0 0 0,0 0 0,0-1 0,1 1 0,-1-1 0,0 1-1,0-1 1,0 1 0,1-1 0,-1 0 0,0 0 0,1 1 0,-1-1-1,2 0 1,57 1 1,-38-2-17,-13 1-60,-1-1 1,1 0-1,-1 0 1,1-1-1,-1 1 1,0-2 0,0 1-1,0-1 1,0-1-1,0 0 1,-1 0-1,1 0 1,-1-1-1,0 0 1,-1 0 0,1 0-1,-1-1 1,0 0-1,0-1 1,-1 1-1,0-1 1,0 0-1,-1 0 1,0-1 0,0 1-1,0-1 1,-1 0-1,0 0 1,-1 0-1,0-1 1,0 1-1,-1 0 1,1-16 0,-2 20 52,0 0 0,0-1 0,-1 1 0,0 0 1,0 0-1,0-1 0,-1 1 0,1 0 0,-1 0 1,0 0-1,0 0 0,0 1 0,0-1 1,-1 0-1,0 1 0,-5-5 0,2 2 70,-1 0-1,0 1 0,-1 0 1,0 0-1,1 1 1,-1 0-1,-15-6 0,0 3-291,1 1 0,-1 1-1,0 1 1,0 1-1,-35 0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3.7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161 240 5009,'0'0'2590,"10"-25"-2675,31-80 70,-37 97 56,-1 0 1,-1 0-1,0 0 0,0 0 1,0 0-1,-1-1 0,0 1 1,-1 0-1,0-9 0,0-1 701,-3 18-659,0-1 0,0 1 1,0 0-1,0 0 0,0 0 0,0 0 0,0 0 1,0 1-1,-4 1 0,1 1-59,1 0 1,-1 0-1,1 1 1,0 0-1,0 0 1,0 1-1,1-1 0,0 1 1,-1 0-1,2 0 1,-1 1-1,1-1 1,-1 1-1,-3 9 1,-2 7 123,0 0 1,-9 37-1,5 5 10,4 2 0,2-1-1,4 1 1,5 91 0,0-39-149,0-56-65,-1 43-290,-1-94 172,-1-1 0,-1 1 1,1-1-1,-2 1 0,0-1 0,0 0 0,-6 11 0,-10 9-1502,-3-14-1222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4.1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7009,'0'0'3401,"239"-111"-3657,-171 87-576,-12 4-1505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4.6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506 512 280,'0'0'7243,"0"1"-7283,-1-1 67,1 1-1,-1-1 1,0 0-1,0 1 1,1-1-1,-1 0 1,0 0 0,0 0-1,1 1 1,-1-1-1,0 0 1,0 0 0,1 0-1,-1 0 1,0 0-1,0-1 1,1 1-1,-1 0 1,0 0 0,0 0-1,1-1 1,-1 1-1,0 0 1,0-1 0,1 1-1,-1-1 1,1 1-1,-1 0 1,0-1 0,0 0-1,-25-36 360,19 25-128,-1 0 0,-1 0-1,-11-11 1,17 20-197,-1 0 0,1 0 0,-1 0 0,0 0 0,0 1 0,0-1-1,-1 1 1,1 0 0,0 1 0,-1-1 0,1 1 0,-1-1 0,-7 0 0,2 2-35,0 0 0,0 1 0,0 0 1,1 0-1,-1 1 0,0 0 0,1 1 0,0 0 0,0 1 0,0 0 1,0 0-1,0 1 0,1 0 0,0 0 0,0 1 0,0 0 0,1 0 1,-9 11-1,-6 6 87,1 1 0,1 1 0,1 0 1,-21 40-1,32-49-79,0 0-1,1 0 1,-9 30 0,14-40-30,0 1-1,1-1 1,0 1-1,0-1 1,0 1-1,1-1 1,0 1-1,0 0 1,1-1 0,0 1-1,0-1 1,4 13-1,-4-17-7,1 0 0,-1 1 1,1-1-1,0 0 0,0 0 0,0 0 0,0 0 0,0 0 0,0 0 0,1-1 1,-1 1-1,1-1 0,-1 0 0,1 1 0,-1-1 0,1 0 0,0-1 1,-1 1-1,1 0 0,5 0 0,64 2-116,-53-3 41,-4-1 1,0 0-1,0-1 1,0 0 0,0-1 0,0-1-1,-1 0 1,1-1 0,-1 0-1,0-2 1,-1 1 0,1-2-1,-1 0 1,-1 0 0,1-1-1,-2-1 1,1 0 0,-1 0-1,15-20 1,-9 8 66,-2 0 0,0-1 0,-1-1 0,-2 0 0,-1-1 0,0 0 0,-2-1 0,-1 0 0,8-45 0,-5-17 441,-3 0 1,-6-107 0,-2 142 8,-15 321-476,15 141-716,-1-393 512,1 0-1,0-1 1,1 1 0,1-1 0,0 1 0,1-1 0,1 0 0,0 0 0,1 0 0,1-1 0,0 1-1,15 23 1,9-4-2285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5.6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16 391 1584,'0'0'5032,"6"5"-4825,-1 0-105,1-1 0,-1 0-1,1-1 1,0 1 0,0-1 0,7 3 0,-10-5-43,0 0 1,0 0-1,0 0 0,0 0 1,0-1-1,1 1 0,-1-1 1,0 0-1,0 0 1,0 0-1,0 0 0,1-1 1,-1 1-1,0-1 0,0 0 1,0 0-1,0 0 0,0 0 1,5-3-1,2-4-89,0-1-1,-1 0 1,0 0-1,-1-1 1,0 0-1,0 0 1,-1-1-1,0 0 1,-1 0-1,0-1 1,-1 0 0,0 0-1,-1 0 1,-1 0-1,0-1 1,0 0-1,-1 1 1,-1-1-1,0-14 1,-1 26 60,0-1 0,0 1 0,0 0 0,-1 0 0,1 0 0,-1 0 0,1 0 1,0 0-1,-1 0 0,0 0 0,1 0 0,-1 0 0,0 0 0,1 0 0,-1 1 0,0-1 0,0 0 1,0 0-1,0 1 0,1-1 0,-1 0 0,0 1 0,0-1 0,-2 0 0,-38-8 417,35 8-418,-1 1 0,1 0 1,-1 0-1,0 0 0,1 1 0,-1 0 0,1 1 1,-1-1-1,1 1 0,-10 5 0,8-1 4,0 1-1,0-1 1,1 2-1,0-1 1,0 1-1,1 0 1,0 1-1,1-1 1,-1 1-1,2 1 1,-1-1-1,1 0 1,1 1-1,-4 15 1,0 3 49,2 0 0,1 0 1,1 0-1,2 33 0,0-56-81,1-1 0,1 0 0,-1 1 0,1-1 0,-1 1 0,1-1 0,0 0-1,1 1 1,-1-1 0,1 0 0,0 0 0,0 0 0,0 0 0,1 0 0,-1-1 0,1 1 0,0-1 0,0 1 0,0-1 0,0 0 0,4 2 0,0 0-21,1-2 1,-1 1-1,1-1 1,-1 0-1,1 0 1,0-1-1,0 0 1,0-1-1,0 0 1,0 0-1,9-1 1,-8 1-65,0 0 1,0-1 0,0 0-1,0 0 1,0-1 0,0 0 0,0-1-1,0 0 1,0-1 0,-1 1 0,1-2-1,-1 1 1,0-1 0,0 0 0,13-10-1,-6 2-119,0-1 0,-2-1 0,1-1-1,-2 0 1,0 0 0,-1-1 0,0 0 0,-2-1-1,0-1 1,0 1 0,7-26 0,-5 4 427,-1 0 0,-2-1 0,-2 0 0,1-58 1,0 8 3094,-7 123-3055,-2 43 52,0-20-173,7 64 1,-4-105-153,1 1 0,1-1 0,1 1 0,0-1 0,1 0 0,0-1 0,1 1 0,15 24 0,-19-36-15,0 0 0,-1 0 0,1 0 0,1 0 0,-1-1 1,0 1-1,1-1 0,-1 0 0,1 1 0,0-1 0,0 0 1,0 0-1,0-1 0,0 1 0,0-1 0,0 1 0,0-1 1,1 0-1,-1 0 0,0-1 0,1 1 0,-1-1 0,1 1 1,-1-1-1,1 0 0,-1-1 0,0 1 0,1 0 1,-1-1-1,1 0 0,-1 0 0,0 0 0,1 0 0,-1 0 1,0-1-1,0 0 0,0 1 0,3-4 0,2 0-32,0-1 0,-1 0 0,0 0-1,0-1 1,0 0 0,-1-1 0,0 1-1,-1-1 1,1 0 0,-1 0 0,-1-1-1,6-15 1,-5 6 73,-2 0 0,-1-1 0,0 1 0,-1-1-1,-2-25 1,1 18 108,4-52-1,-3 70-126,1 1-1,-1 0 1,1 0-1,1 1 1,-1-1-1,1 0 1,0 1-1,1 0 1,-1-1-1,1 1 1,8-9-1,-11 15-8,-1-1 0,0 1 0,0 0-1,0-1 1,1 1 0,-1 0 0,0 0-1,0-1 1,1 1 0,-1 0 0,0 0-1,0-1 1,1 1 0,-1 0 0,0 0-1,1 0 1,-1 0 0,0 0 0,1-1 0,-1 1-1,0 0 1,1 0 0,-1 0 0,0 0-1,1 0 1,-1 0 0,0 0 0,1 0-1,-1 0 1,0 0 0,1 0 0,-1 0-1,0 1 1,1-1 0,-1 0 0,0 0-1,1 0 1,-1 0 0,0 1 0,1-1 0,-1 0-1,0 0 1,0 0 0,1 1 0,-1-1-1,0 0 1,0 1 0,1-1 0,-1 0-1,0 0 1,0 1 0,0-1 0,0 0-1,0 1 1,1-1 0,-1 0 0,0 1 0,0-1-1,0 0 1,0 1 0,0-1 0,0 1-1,3 23-557,-3-23 539,1 42-1413,-1 6-912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5.0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221 1 3001,'0'0'4209,"-15"22"-3751,-47 72-63,57-84-339,-1 1 0,1-1 0,1 1 0,0 0-1,0 1 1,1-1 0,1 0 0,0 1 0,0 0 0,1 0 0,1-1 0,0 1 0,2 15-1,-1 10 29,-1-29-76,1-1 1,0 1 0,0 0 0,1-1 0,0 1 0,0-1-1,1 0 1,0 0 0,0 0 0,1 0 0,0 0 0,0-1-1,0 1 1,1-1 0,0 0 0,0 0 0,1-1 0,0 0-1,-1 0 1,2 0 0,-1-1 0,9 5 0,-4-3-22,-1 0 0,1-2 0,0 1 0,0-1 0,1-1 0,-1 0 0,1 0 0,-1-2 0,1 1 1,0-1-1,0-1 0,0 0 0,-1-1 0,15-2 0,-23 2-21,1 0 0,-1 0 1,1-1-1,-1 0 0,1 1 0,-1-1 1,0 0-1,0 0 0,0-1 0,0 1 1,0-1-1,0 0 0,-1 1 0,1-1 1,-1 0-1,0 0 0,0-1 0,0 1 1,0 0-1,0-1 0,-1 1 0,0-1 1,0 0-1,0 1 0,0-1 0,1-5 1,0-5-52,-1 0 0,0 0 0,-1 0 0,0 1 0,-1-1 0,-4-16 0,1 13 94,-2 0 0,0 1-1,0 0 1,-2 0-1,0 0 1,-1 1 0,0 0-1,-2 1 1,1 0 0,-2 1-1,0 0 1,0 1 0,-1 0-1,-15-10 1,17 14-53,0 0 0,0 1 0,-1 1-1,0 0 1,0 1 0,0 0 0,-1 0 0,-20-4 0,25 8-104,0 0 0,0 1 0,0-1 0,1 1 0,-1 1 0,0-1 0,0 1 0,0 1 0,1 0 0,-1 0 0,1 0 0,-1 1 0,1 0 0,0 0 0,-8 5 0,-26 27-3649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5.9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 8 6513,'0'0'4765,"-1"-2"-4710,1 2-55,0 0 0,0 0-1,0-1 1,0 1 0,0 0 0,0 0 0,-1-1-1,1 1 1,0 0 0,0-1 0,0 1-1,0 0 1,0 0 0,-1 0 0,1-1-1,0 1 1,0 0 0,0 0 0,-1 0 0,1-1-1,0 1 1,0 0 0,-1 0 0,1 0-1,0 0 1,0 0 0,-1-1 0,1 1 0,0 0-1,-1 0 1,1 0 0,0 0 0,0 0-1,-1 0 1,1 0 0,0 0 0,-1 0 0,1 0-1,0 0 1,-1 0 0,1 1 0,0-1-1,0 0 1,-1 0 0,1 0 0,0 0 0,0 0-1,-1 0 1,1 1 0,0-1 0,0 0-1,0 0 1,-1 0 0,1 1 0,0-1 0,0 0-1,0 0 1,-1 1 0,1-1 0,0 0-1,0 0 1,0 1 0,0-1 0,0 0-1,0 1 1,0-1 0,0 0 0,0 0 0,0 1-1,-1 0-2,-5 17 6,0 0 0,0 0-1,2 0 1,0 0 0,-1 31-1,2 98-2074,4-98-347,-1-20-2156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6.3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6489,'0'0'1321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6.7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385 22 1592,'0'0'4816,"-5"-2"-4233,-11-3-221,0 1 1,-1 0-1,0 2 1,1 0-1,-1 0 0,0 2 1,0 0-1,0 1 1,0 1-1,-31 7 1,39-7-307,1 0 0,-1 1 0,1 0 0,-1 1 0,1 0 0,1 0 0,-1 0 0,0 1 0,1 0 0,0 1 0,0 0 0,1 0 0,0 0 0,0 1 0,0 0 0,1 0 0,0 0 0,0 1 0,1 0 0,0 0 1,0 0-1,-5 16 0,7-14-51,-1 0 0,1 0 1,1 0-1,0 0 1,0 0-1,1 0 0,1 0 1,-1 1-1,2-1 1,-1 0-1,1 0 0,1 0 1,0-1-1,6 15 1,-6-17-55,1-1 0,0 0 1,1 0-1,-1 0 1,1-1-1,1 1 0,-1-1 1,0 0-1,1-1 1,0 1-1,0-1 0,1 0 1,-1-1-1,1 1 1,0-1-1,0-1 0,0 1 1,0-1-1,0-1 1,0 1-1,10 0 0,114 2-2044,-90-5 659,32 1-3332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7.2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66 478 4257,'0'0'2563,"1"12"-2519,-1-9-31,6 48 102,-6-49-95,0 0 0,1 0 0,-1-1 0,1 1 0,-1 0 0,1 0 0,0-1 0,0 1 0,0 0 0,0-1 0,0 1 0,0-1 0,0 1 0,0-1 0,1 1 0,-1-1 0,0 0 0,1 0 0,-1 0 0,1 1 0,0-2 0,-1 1 0,1 0 0,0 0 0,-1 0 0,1-1 0,0 1 0,0-1 0,2 1 0,0-1 9,0 1-1,1-1 0,-1 0 1,0 0-1,0 0 1,1 0-1,-1-1 0,0 0 1,0 0-1,0 0 1,0 0-1,0-1 0,0 0 1,0 1-1,0-1 1,0-1-1,-1 1 0,1-1 1,-1 1-1,0-1 1,0 0-1,0 0 0,5-7 1,1-1 37,-1 0 1,-1-1-1,1 0 0,-2-1 1,0 0-1,-1 0 1,0 0-1,-1-1 0,0 1 1,-1-1-1,0 0 1,-2 0-1,1-24 0,-2 36-30,0 0 0,0 1 0,0-1 0,-1 1-1,1-1 1,0 1 0,-1-1 0,0 0 0,1 1-1,-1 0 1,0-1 0,0 1 0,1-1 0,-1 1-1,0 0 1,-1 0 0,1 0 0,0-1 0,0 1 0,0 0-1,-1 0 1,-1-1 0,-1 0 11,-1 0 0,1 0 0,0 1 0,-1-1-1,0 1 1,1 0 0,-1 0 0,-4 0 0,0 0-6,1 1 0,-1 0-1,1 0 1,-1 1 0,1 0 0,-1 0 0,1 1-1,0 0 1,-9 3 0,10 0 9,0 0 0,0 0 0,0 0 0,0 1 0,1 0 0,0 1-1,1-1 1,-1 1 0,1 0 0,1 0 0,-1 1 0,1-1 0,0 1 0,1 0 0,-5 14 0,1 3 18,1 1 0,0-1 1,2 1-1,0 26 0,2-32-50,1 0 0,1 0-1,0 0 1,2 0 0,6 32-1,-6-47-22,-1 0 0,1 0 0,0-1 0,0 1 0,0-1 0,1 1 0,-1-1 0,1 0 0,0 0 0,1 0 0,-1 0 0,1-1 0,-1 1 0,1-1 0,0 0 0,0 0 0,1 0 0,-1-1 0,0 1 0,1-1 0,0 0 0,-1-1 0,1 1 0,0-1 0,0 0 0,0 0 0,9 1 0,6-2-83,-1 0 0,0-1 0,1-1 0,-1 0 0,0-2 0,0 0 0,-1-1 0,1-1 0,-1-1 0,0 0 0,-1-2 0,0 0 0,0 0 0,-1-2 0,25-20 0,-9 3-8,0-1-1,-2-1 1,-2-2-1,0 0 1,-3-2-1,26-44 0,-33 46 389,-2 0-1,-2-1 1,-1-1-1,-1 0 1,-2-1-1,-1 0 1,-2-1-1,-1 0 1,-2 0-1,-2-68 0,14 109-141,0 12-151,-2 0-1,0 2 1,-1-1 0,14 28 0,9 12 27,-36-58-26,26 40-6,28 53 0,-47-79-1,-1 0 0,-1 0 1,0 0-1,-1 1 0,0-1 1,-1 1-1,-1 0 0,1 21 1,-3-33 7,0 0 0,-1-1 1,1 1-1,0 0 0,-1 0 0,0 0 1,0 0-1,1-1 0,-2 1 0,1 0 1,0-1-1,0 1 0,-1-1 1,0 1-1,1-1 0,-1 0 0,0 0 1,-4 4-1,2-3 4,-1 0 1,0 0-1,0 0 1,0-1 0,0 1-1,0-1 1,0-1-1,-1 1 1,-6 1-1,-14 0-250,-1 0-1,1-2 1,-38-3-1,28 1-733,-22 1-2031,5 0-4513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8.2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 2833,'0'0'6569,"-15"155"-6505,15-101-64,0-11 16,0-2-72,0-1 32,0-10-168,11-3-136,4-13-512,-4-7-681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8.6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97 1 6105,'0'0'1921,"-97"100"-4626,123-96 825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8.9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 44 3449,'0'0'7387,"-1"14"-7427,1 86 41,-5 104 28,4-197-19,0-1 0,0 0-1,-1 1 1,0-1-1,0 0 1,-1 0 0,-5 10-1,8-17-8,0 1 0,0 0 0,0 0 0,0 0 0,0 0 0,0 0 0,0 0 1,0-1-1,0 1 0,-1 0 0,1 0 0,0 0 0,0 0 0,0 0 0,0 0 0,0 0 0,0-1 0,0 1 0,0 0 0,-1 0 0,1 0 0,0 0 0,0 0 0,0 0 0,0 0 0,0 0 0,-1 0 0,1 0 0,0 0 0,0 0 0,0 0 0,0 0 0,0 0 0,0 0 0,-1 0 0,1 0 0,0 0 0,0 0 0,0 0 0,0 0 0,0 0 0,-1 0 0,1 0 0,0 0 0,0 0 0,0 0 0,0 0 0,0 1 0,0-1 0,0 0 0,-1 0 0,1 0 0,0 0 0,0 0 1,0 0-1,0 0 0,0 1 0,0-1 0,7-37 41,1 12-36,1 0 0,1 1-1,2 1 1,21-34 0,-4 12 6,44-49-1,-73 94-10,56-59 93,-52 56-76,0 0 0,0-1-1,1 1 1,0 1 0,-1-1 0,1 1-1,0-1 1,0 2 0,0-1 0,1 0-1,-1 1 1,8-1 0,-12 2-17,-1 0 1,1 0-1,0 0 1,0 0-1,0 0 1,0 0-1,0 0 0,0 0 1,-1 1-1,1-1 1,0 0-1,0 0 1,0 1-1,-1-1 1,1 1-1,0-1 1,0 1-1,-1-1 1,1 1-1,0-1 0,-1 1 1,1 0-1,-1-1 1,1 1-1,0 0 1,-1-1-1,0 1 1,1 0-1,-1 0 1,1 0-1,-1 0 1,4 32 24,-4-22-10,2 247 63,-1-11-1928,5-181-564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29.6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93 2561,'0'0'5594,"11"-17"-5326,32-53 22,-35 64 295,-3 17-379,-5 24-149,0-30 17,0 177 158,0-179-420,-1 0 0,1 0-1,-1 0 1,0-1 0,0 1-1,0 0 1,-1-1 0,1 1-1,-1-1 1,1 0 0,-1 1-1,0-1 1,0 0 0,0 0-1,0 0 1,0 0 0,0 0-1,-1-1 1,1 1 0,0-1-1,-4 2 1,-12 5-2791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30.3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32 276 1136,'-16'27'1340,"14"-25"-1146,0 1 0,1-1-1,-1 0 1,1 0-1,0 1 1,0-1-1,0 0 1,0 1-1,0-1 1,0 1 0,0-1-1,0 5 1,13-4 781,21-11-639,167-52 127,151-51-2644,-349 111 2168,10-5-65,-1 1 0,0-1 0,16-10 0,-25 14 110,0 0-1,1-1 0,-1 0 1,0 1-1,0-1 1,0 0-1,0 0 0,-1 0 1,1-1-1,0 1 1,-1 0-1,0-1 0,1 1 1,-1 0-1,0-1 0,0 0 1,-1 1-1,1-1 1,0 1-1,-1-1 0,1-3 1,-1-3 442,-3-37 1674,3 45-2079,0-1 0,-1 1 0,1 0 0,0 0 0,-1-1 0,1 1 0,-1 0 0,1 0-1,-1 0 1,1 0 0,-1 0 0,0 0 0,0 0 0,0 0 0,1 0 0,-1 0 0,0 0 0,0 0 0,0 1 0,0-1-1,0 0 1,0 1 0,-1-1 0,1 0 0,0 1 0,0 0 0,0-1 0,-1 1 0,1 0 0,0-1 0,-2 1-1,0 5-62,-1 1 0,1-1 0,1 0 0,-1 1 0,1 0 0,0 0 0,-3 10 0,4-12 1,-9 34 13,2 1 0,1 0 0,2 1 0,1 76 0,6-115-29,0-1 0,0 1 0,0-1 0,0 0 0,0 0 0,0 0 0,0 0 0,0 0 0,0 0 0,0 0 0,3-2 0,7-3 11,0 0 0,-1-1 0,0 0-1,0-1 1,-1-1 0,1 0 0,-2 0 0,1 0-1,-1-2 1,10-12 0,19-16 2,-18 18 8,-15 15-2,0-1 0,1 1 1,-1 0-1,1 0 1,0 0-1,0 1 0,10-5 1,-14 8 5,2 1 37,-2 9-24,-3 42 127,-2 0-1,-14 76 0,17-126-150,-6 34 64,5-33-67,1-1-1,0 1 0,0-1 1,-1 1-1,1-1 1,0 1-1,0-1 1,1 1-1,-1-1 0,0 1 1,0-1-1,1 1 1,-1-1-1,1 1 1,-1-1-1,1 1 0,0-1 1,1 2-1,2-1 2,1-1 0,0-1 0,0 1 0,0-1 0,1 1 0,-1-2 0,0 1-1,5-1 1,9 0 11,2-1-27,0-1 0,-1 0 0,0-1 0,0-2 0,31-11 0,94-50-261,-133 61 237,-11 6 36,121-67-197,-109 59 186,-1 0 0,-1-1 0,0 0 1,0 0-1,0-2 0,-1 1 0,11-16 0,-20 24 21,1 0-1,-1 0 0,0 0 0,0-1 0,0 1 0,0 0 1,0 0-1,0-1 0,0 1 0,-1-1 0,0 1 1,1 0-1,-1-1 0,0 1 0,0-1 0,0 1 0,0-1 1,-1 1-1,1 0 0,-1-1 0,1 1 0,-2-4 0,0 3 28,-1-1 0,1 1-1,-1-1 1,1 1 0,-1 0-1,0 0 1,0 0-1,-1 0 1,1 0 0,0 1-1,-8-4 1,-2-1 72,-1 1 0,0 1 0,0 0 0,0 0 0,0 2 0,-22-3-1,33 5-79,0 0 0,1 1 0,-1 0 0,0 0 0,0-1 0,0 2 0,0-1 0,0 0 0,0 1 0,0-1 0,1 1 0,-1 0 0,-5 2 0,6-1-24,1 0 0,0 0 0,-1 0 0,1 0 0,0 0 0,0 0 0,1 0 0,-1 0 0,0 1 0,1-1 0,-1 0 0,1 1 0,0-1 0,0 0 0,-1 1 0,2-1 0,-1 5 1,2 9-13,-1-1 0,2 0 1,0 1-1,1-1 1,0 0-1,2 0 1,-1-1-1,2 0 1,0 0-1,0 0 1,2-1-1,-1 0 1,17 18-1,16 15-432,1-3 0,53 42-1,-70-63 50,37 31-1384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31.1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0 6977,'0'0'2882,"-3"33"-2848,-13 104 55,15-128-82,-1 0 0,0 0 0,0 0 0,-1 0 0,-1-1 0,-4 11 0,-3 9 27,10-25-20,8-4-16,-1-1 0,0 0 0,0 0 0,0-1 0,0 1 0,0-1 1,0-1-1,-1 1 0,0-1 0,0 0 0,0 0 0,0 0 0,0-1 0,4-6 0,13-9 11,10-8 26,-20 16 55,1 0 0,0 2 0,0-1 0,1 1 0,0 1 0,0 1 0,1 0 0,30-11 0,-45 19-85,1 0 1,0 0 0,-1 0-1,1 0 1,0 0 0,-1 0-1,1 1 1,0-1 0,-1 0 0,1 0-1,-1 0 1,1 1 0,-1-1-1,1 0 1,0 1 0,-1-1-1,1 0 1,-1 1 0,1-1-1,-1 1 1,0-1 0,1 1 0,-1-1-1,1 1 1,-1-1 0,0 1-1,1-1 1,-1 1 0,0 0-1,0-1 1,0 1 0,1-1-1,-1 1 1,0 0 0,0-1-1,0 1 1,0 0 0,0-1 0,0 2-1,0 33 53,0-26-19,1 24 59,-2-1 0,-1 0 1,-11 53-1,10-74-88,-12 68-16,15-77-15,0-1 0,0 0 0,0 0 0,0 0 0,1 0 0,-1 1 0,0-1 0,1 0 0,-1 0 0,0 0 0,1 0 0,0 0 0,-1 0 0,1 0-1,0 0 1,-1 0 0,1 0 0,0 0 0,0 0 0,0-1 0,0 1 0,0 0 0,0-1 0,0 1 0,0 0 0,0-1 0,0 1 0,0-1 0,0 0 0,0 1 0,0-1 0,1 0 0,-1 0 0,0 1 0,0-1 0,0 0 0,0 0-1,3-1 1,4 1-294,0 0-1,1-1 0,-1 0 1,13-4-1,38-20-3293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5.5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375 1 280,'0'0'6495,"-33"0"-5734,-103 0-186,128 0-521,1 1-1,0-1 1,-1 1-1,1 1 1,0-1 0,0 1-1,0 0 1,0 1-1,1 0 1,-1 0-1,0 0 1,1 1 0,0 0-1,0 0 1,0 1-1,1-1 1,-1 1-1,1 0 1,0 1 0,-5 7-1,5-8-18,-2 5-3,0 1 0,0 0 0,1 1 0,0-1 0,1 1 0,0 0 0,1 0 0,0 1 0,1-1-1,0 1 1,1 0 0,1-1 0,0 1 0,1 20 0,1-24-35,1 1 0,-1 0-1,1-1 1,1 0 0,0 1-1,0-1 1,1 0 0,0-1 0,1 1-1,0-1 1,0 0 0,0 0 0,1 0-1,1-1 1,-1 0 0,1 0 0,0 0-1,1-1 1,15 10 0,-7-5-142,1-1 1,0 0 0,1-2 0,0 0-1,0-1 1,0 0 0,1-2-1,0 0 1,27 3 0,-2-5-1033,0-1 0,70-7 1,-30-12-1816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31.4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91 0 9522,'0'0'4081,"0"195"-4105,-4-97 48,-15-1-24,-7-6 56,4-7-136,7-16-24,11-18-608,4-33-649,37-14-1095,5-3-5626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15:31.8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106 122 1840,'0'0'9360,"-6"16"-9306,-10 26-4,-13 29 564,-20 78-1,48-145-597,0 1 1,0-1-1,0 1 1,0-1-1,1 1 1,-1 0-1,1 0 1,1-1 0,-1 1-1,0 0 1,1-1-1,2 7 1,-2-9-12,0-1 0,1 1 0,-1 0 0,1 0 1,-1-1-1,1 1 0,0-1 0,0 0 0,0 1 0,0-1 1,0 0-1,0 0 0,0 0 0,0 0 0,0-1 0,0 1 1,0-1-1,1 1 0,-1-1 0,0 0 0,0 1 0,1-1 1,-1 0-1,0-1 0,3 1 0,18 0 17,-1 0-59,-1 0 0,33-5 0,-47 4-8,-1-1 0,0 1-1,-1-1 1,1 0 0,0-1-1,0 1 1,-1-1 0,0 0 0,1 0-1,-1-1 1,0 0 0,-1 0 0,7-6-1,-11 10 58,1-1 0,-1 1 0,0-1-1,1 1 1,-1-1 0,0 1 0,0-1 0,1 1-1,-1-1 1,0 1 0,0-1 0,0 1 0,0-1-1,1 0 1,-1 1 0,0-1 0,0 1 0,0-1-1,0 1 1,0-1 0,-1 1 0,1-1 0,0 0-1,0 1 1,0-1 0,0 1 0,-1-1-1,1 1 1,0-1 0,0 1 0,-1-1 0,1 1-1,0 0 1,-1-1 0,1 1 0,-1-1 0,1 1-1,0 0 1,-1-1 0,1 1 0,-1 0 0,1-1-1,-1 1 1,1 0 0,-1 0 0,1 0 0,-2-1-1,-1-2 408,15 3-414,6 1 9,0 2 1,0 0-1,0 1 1,29 10 0,19 5-16,-21-12-101,-1-1-1,2-3 1,51-3 0,-64 0-15,-31 1 114,1-1 0,-1 0 0,1 0 0,-1-1 0,0 1-1,1 0 1,-1-1 0,1 1 0,-1-1 0,0 0 0,0 0-1,1 0 1,-1 0 0,0 0 0,0 0 0,0-1 0,0 1 0,0-1-1,-1 1 1,1-1 0,0 0 0,-1 1 0,1-1 0,-1 0-1,1 0 1,-1 0 0,0 0 0,0-1 0,0 1 0,0 0-1,0 0 1,-1-1 0,1 1 0,-1 0 0,1-1 0,-1 1 0,0-1-1,0 1 1,0 0 0,0-1 0,0 1 0,-1-4 0,-1-3 46,0-1 0,0 1 0,0 0 0,-1 0 0,-1 0 0,1 0 1,-2 1-1,1-1 0,-1 1 0,-7-9 0,-11-9-92,-1 0 1,-2 1-1,-1 2 0,0 0 0,-2 2 0,0 2 1,-2 0-1,0 2 0,-1 1 0,0 2 0,-63-19 1,56 22-640,-63-8-1,-27 11-2131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0:56.6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1 157 880,'0'0'2193,"0"-34"-1448,0-88 639,0 298-747,7-174-405,1 1-1,0-2 1,1 1 0,-1-1 0,14 0 0,-12 0-104,49 5-126,56 4-625,-107-6-1908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1.0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 28 208,'0'0'3554,"-34"-27"1092,1170 27-5487,-1080 2-1149,98 19 0,-37-4 261,-106-16 1583,-2 0-171,0 0-1,0 0 1,-1 1 0,16 5-1,-23-7 193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1.4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187 0 4785,'0'0'4405,"2"3"-4308,40 62 34,-24-39-105,21 40 0,-27-40-28,-1 1 0,-1 0 0,-1 1 0,-2 0 0,0 0 0,-2 1 0,-2-1 0,0 1-1,-2 0 1,-3 36 0,2-61-23,-1 1 0,0-1 0,0 1 0,0-1 0,0 1 0,-1-1 0,0 0 0,0 0-1,0 0 1,-1 0 0,1 0 0,-1 0 0,0 0 0,0-1 0,0 0 0,0 1 0,-1-1 0,1 0 0,-1-1-1,0 1 1,0-1 0,0 1 0,0-1 0,-7 2 0,-7 3-227,0-2 0,0 0-1,-1-2 1,-28 4 0,-37-1-1534,5-5-1963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2.7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125 140 2801,'0'0'2774,"0"15"-2792,-5 40 116,-3 0 0,-1-1 0,-32 100 0,-9-7 54,50-147-154,0 1-1,0-1 0,0 0 1,0 0-1,0 0 0,0 0 1,0 1-1,0-1 0,0 0 1,0 0-1,0 0 0,0 1 1,0-1-1,0 0 1,0 0-1,0 0 0,0 1 1,0-1-1,0 0 0,0 0 1,0 0-1,-1 0 0,1 1 1,0-1-1,0 0 0,0 0 1,0 0-1,0 0 0,0 0 1,0 1-1,-1-1 0,1 0 1,0 0-1,0 0 0,0 0 1,0 0-1,-1 0 0,1 0 1,0 0-1,0 0 1,0 0-1,-1 0 0,1 0 1,0 1-1,0-1 0,0 0 1,-1 0-1,1-1 0,0 1 1,0 0-1,0 0 0,0 0 1,-1 0-1,1 0 0,0 0 1,0 0-1,0 0 0,0 0 1,-1 0-1,-2-18-39,2-40 70,1 46-43,0-19 109,2 0-1,1 0 1,2 1-1,0-1 1,2 1 0,2 0-1,0 0 1,2 1-1,1 1 1,2 0-1,1 0 1,23-32 0,-38 59-87,1 1 0,-1-1 0,0 0 0,1 1 0,-1-1 0,1 0 0,-1 1 0,1-1 0,0 1 0,-1-1 0,1 1 0,-1-1 0,1 1 1,0-1-1,0 1 0,-1 0 0,1-1 0,0 1 0,-1 0 0,1 0 0,0 0 0,0 0 0,0-1 0,-1 1 0,1 0 0,0 0 0,0 0 0,0 1 1,-1-1-1,1 0 0,0 0 0,0 0 0,-1 0 0,1 1 0,0-1 0,0 0 0,-1 1 0,1-1 0,0 1 0,-1-1 0,1 1 0,-1-1 1,1 1-1,0-1 0,-1 1 0,1-1 0,-1 1 0,1 0 0,-1-1 0,0 1 0,1 0 0,-1 1 0,23 47-95,-17-36 99,119 234-15,-114-234 28,-7-24 205,-1-5-126,5-6-82,0-1 0,2 2 0,0-1-1,2 1 1,0 1 0,2 0 0,0 1 0,1 0 0,33-32-1,-9 15-1,2 2 0,1 2 0,63-36 0,-82 58 99,-11 16-114,-10-3-15,-1 1-1,-1-1 0,1 1 1,0 0-1,-1 0 0,0-1 1,0 1-1,-1 7 0,1 4 4,-2 26 7,-2-1-1,-14 59 0,10-59-64,1 0 0,-2 63 1,8-100-9,1 0 0,0-1 1,-1 1-1,1 0 1,1-1-1,-1 1 0,0 0 1,1-1-1,-1 1 1,1 0-1,0-1 0,0 1 1,0-1-1,0 1 1,0-1-1,0 0 0,1 1 1,-1-1-1,1 0 1,0 0-1,0 0 0,0 0 1,0 0-1,0-1 1,2 3-1,26 8-2745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3.0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177 1 4401,'0'0'3209,"0"57"-3209,-8-30 48,-7 6-40,-4 1-16,-7 3-24,0 0-528,-8 7-433,8-11-935,4-6-401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3.4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34 4049,'0'0'2985,"0"-33"-5370,8 43 1145,-1 3-1393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3.8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4641,'0'0'3033,"26"101"-3129,-7-51 96,4 4 64,3 0-48,0-3-16,0-8 0,0-6-136,-3-13-120,14-11-425,-7-9-719,-7-4-920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4.1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420 1 3081,'0'0'2696,"-236"104"-2696,187-64 104,4 1 0,8-1-88,11-3-16,7 4-264,15-8-984,1-9-1233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5.9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158 17 3817,'0'0'6277,"0"-6"-6166,1-4-70,-3 12-4,-6 26 30,-13 57 27,-5 56-109,-14 241 1,32-266-512,6-97 186,2-11-11,0 0 1,0 0-1,-1 1 0,0-1 0,-1 0 0,0 0 0,0 0 0,0 0 0,-1 0 0,-1 0 0,1-1 0,-1 0 0,-5 8 0,-10-2-4069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4.5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116 1 4353,'0'0'2136,"-108"181"-2080,100-147-56,8-4 8,0-3 80,0-7-88,0-3-160,0 3-48,4-6-624,-4-7-1080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5.2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0 696,'0'0'4642,"0"18"-4575,1 23-66,1 11 139,-7 67 1,5-108-142,-1 1-1,-1 0 0,0 0 1,-1-1-1,0 0 1,-1 1-1,0-1 0,-1 0 1,0-1-1,-1 1 1,0-1-1,-10 12 1,10-18-23,5-8 20,5-8 6,5-1-5,0 0 0,1 0 0,1 1 0,0 1 0,1 0 0,0 0-1,0 1 1,25-15 0,-16 12 54,1 1-1,0 1 1,1 1-1,0 1 0,28-8 1,-45 16-19,0-1 1,-1 1-1,1 0 1,0 0-1,0 1 1,0 0-1,0 0 1,7 1-1,-12-1-32,1 1 0,-1-1 0,1 1 0,-1 0 0,1 0 0,-1 0 0,1 0 0,-1 0 0,0 0 0,1 0 0,-1 0 0,0 1 1,0-1-1,0 0 0,0 1 0,0-1 0,0 1 0,0-1 0,-1 1 0,1-1 0,-1 1 0,1 0 0,-1-1 0,1 1 0,-1 0 0,0-1 0,0 1 0,0 0 0,0 0 0,0 1 0,1 197 238,-1-200-237,0 1-1,0-1 1,0 1 0,0-1 0,0 1 0,0-1 0,1 1 0,-1-1 0,0 1-1,0-1 1,1 1 0,-1-1 0,0 1 0,1-1 0,-1 1 0,0-1 0,1 1-1,-1-1 1,1 0 0,-1 1 0,1-1 0,-1 0 0,1 1 0,-1-1-1,1 0 1,-1 0 0,1 0 0,-1 1 0,1-1 0,-1 0 0,1 0 0,0 0-1,0 0 1,25 0-33,-15-1 19,19 0-15,-1-1 0,1-2 1,-1-1-1,0-2 0,47-16 1,-13-1-14,81-45 1,-128 61 27,0-2 1,0 0-1,26-22 0,-39 30 27,0-1 0,-1 0-1,1 0 1,-1 0-1,0 0 1,0 0 0,0 0-1,0 0 1,0 0-1,-1-1 1,3-6 0,-4 8 14,0 0 1,0 0-1,0 0 1,0 0-1,0 0 0,0 0 1,-1 0-1,1 0 1,-1 0-1,1 1 1,-1-1-1,0 0 1,0 0-1,1 0 1,-1 1-1,-1-1 1,1 0-1,0 1 0,0-1 1,-1 1-1,1 0 1,0-1-1,-1 1 1,-1-1-1,-5-4 12,1 1 0,-1 0-1,0 1 1,0 0 0,0 1 0,0-1-1,-1 1 1,0 1 0,1 0 0,-16-2-1,19 3-39,0 1-1,0-1 0,0 1 1,0 0-1,0 0 0,0 1 0,-1 0 1,1 0-1,0 0 0,0 0 0,1 1 1,-1 0-1,0 0 0,1 0 1,-1 1-1,1-1 0,-1 1 0,1 0 1,-7 7-1,5-3-6,1 0 0,0 0 1,0 0-1,0 1 0,1 0 0,0 0 0,1 0 1,-1 0-1,-2 13 0,3-3-55,0 1-1,1-1 1,1 28 0,1-44 49,0 0 1,0 0-1,0 0 1,1-1-1,-1 1 1,0 0-1,1 0 1,0-1-1,-1 1 1,1 0-1,0-1 1,0 1-1,0 0 1,0-1-1,0 1 1,0-1-1,0 0 1,0 1-1,1-1 1,-1 0 0,3 2-1,-1-1 4,1 0 0,-1-1 0,1 1 0,-1-1 1,1 0-1,0 0 0,-1 0 0,1 0 0,0-1 0,4 1 0,-1-1 9,0 0-1,-1 0 1,1-1 0,-1 0 0,1 0-1,-1-1 1,1 1 0,-1-1 0,0-1-1,1 1 1,-1-1 0,7-4-1,-4 0 91,-1 0 0,1-1-1,-1 0 1,-1 0-1,0-1 1,0 0-1,-1 0 1,0 0 0,0-1-1,-1 0 1,0 0-1,-1 0 1,0-1-1,-1 1 1,0-1-1,0 0 1,-1 0 0,0-14-1,-2 24 231,0 21-172,-5 44-165,-2 1 0,-4-1 0,-28 96 0,18-76-31,10-35 29,-113 388-1001,120-425 1010,-1 0 0,0-1 0,-1 0 0,0 0-1,-1 0 1,0 0 0,0-1 0,-17 16 0,18-21 74,0 0-1,0 0 1,0-1 0,-1 0 0,1-1 0,-1 1 0,0-1-1,0 0 1,0-1 0,-1 0 0,1 0 0,-1-1-1,1 1 1,-1-2 0,-11 1 0,17-1-30,0 0 1,0 0-1,0-1 1,0 1-1,0 0 0,0-1 1,0 0-1,0 1 1,0-1-1,0 0 0,0 0 1,0 0-1,1 0 1,-1 0-1,0-1 0,1 1 1,-1 0-1,1-1 1,-1 1-1,-1-3 1,1 0-4,-1 0 1,1-1-1,0 1 1,0-1 0,0 1-1,1-1 1,0 1 0,-2-10-1,1 0-34,1 1 0,1-1 0,0 0 0,1 0 0,1 0 0,4-20-1,2 9-167,1 0-1,1 1 0,1 0 1,1 1-1,1 0 0,2 1 0,20-27 1,46-38-1538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6.3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139 1 3697,'0'0'3558,"-8"4"-3483,0 0-69,0 1 0,0 1 0,1-1 0,0 2 0,0-1 0,0 1 0,1 0 0,0 0 0,0 0 0,1 1 0,0 0 0,0 0 0,1 0 0,-6 15 0,3-5 21,1 1 0,1-1 0,1 1 0,0 0 0,2 0 0,-1 34 1,3-50-24,0 1 1,1-1 0,-1 0-1,1 0 1,-1 0-1,1 0 1,0 0 0,1 0-1,-1 0 1,0 0 0,1 0-1,0 0 1,0-1 0,-1 1-1,2 0 1,-1-1 0,0 0-1,0 1 1,1-1 0,-1 0-1,1 0 1,0-1-1,-1 1 1,1-1 0,0 1-1,0-1 1,0 0 0,0 0-1,0 0 1,7 1 0,9 2-21,0-2 0,0 0 1,1-1-1,20-1 0,-20-1 12,-14 2-28,1-1 0,-1-1 0,0 0 0,1 1 0,-1-2 1,0 1-1,1-1 0,-1 0 0,0 0 0,-1-1 0,1 0 0,0 0 0,-1 0 0,1-1 0,-1 1 1,0-1-1,0-1 0,-1 1 0,1-1 0,-1 1 0,0-1 0,0-1 0,0 1 0,-1 0 0,0-1 1,0 0-1,0 0 0,-1 0 0,0 0 0,0 0 0,-1 0 0,1 0 0,-1-1 0,-1 1 0,1 0 1,-1-1-1,-1-8 0,1 7 28,0-1 1,-1 0-1,0 1 1,0-1 0,-1 1-1,0-1 1,-1 1-1,0 0 1,0 0-1,-1 0 1,0 0 0,-8-11-1,9 15-154,-1-1 0,0 1-1,0 0 1,0 0 0,0 1 0,-1-1 0,0 1-1,1 0 1,-1 0 0,-1 0 0,1 1-1,0 0 1,0 0 0,-1 0 0,1 1-1,-1 0 1,1 0 0,-1 0 0,0 0 0,-5 1-1,-6 0-1820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6.8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397 189 2969,'0'0'1108,"32"-1"-1346,101-6-288,-125 6 399,1 0 1,-1 0 0,0 0-1,0-1 1,0 0 0,0-1 0,-1 0-1,1 0 1,-1-1 0,13-7-1,-19 10 175,1-1 0,0 1-1,-1-1 1,1 1 0,-1-1 0,1 1-1,-1-1 1,0 0 0,0 0 0,0 1-1,0-1 1,0 0 0,0 0-1,0 0 1,-1 0 0,1 0 0,-1 0-1,1-1 1,-1 1 0,0 0 0,0 0-1,0 0 1,0 0 0,0 0 0,-1 0-1,1-1 1,0 1 0,-1 0-1,0 0 1,1 0 0,-1 0 0,0 0-1,-2-3 1,-1-1 211,-1 1-1,1 0 1,-1 0-1,0 0 1,-1 0 0,1 1-1,-1 0 1,1 0-1,-1 0 1,-1 1-1,-9-4 1,6 2-98,0 1 0,0 1 0,-1 0 0,1 0 0,-1 1 1,0 0-1,-11 0 0,19 2-147,-1 1 0,1-1 0,0 1 1,-1 0-1,1 0 0,0 0 0,-1 1 1,1-1-1,0 1 0,0 0 0,0-1 0,0 1 1,1 1-1,-1-1 0,0 0 0,1 1 1,-1-1-1,1 1 0,0 0 0,0-1 1,-2 5-1,-5 10 69,0-1 0,-12 34 1,12-27-46,-15 48 21,4 1 0,2 1 0,-13 118 0,-7 33-322,34-204 148,-1-1 0,0 1 0,-2-1 0,0 0 0,-2 0 0,0-1 0,-14 21 0,16-30-177,0 0 0,-1 0 0,0 0 0,-1-1 1,0 0-1,0-1 0,-1 0 0,0-1 0,0 0 0,0 0 0,-1-1 0,0 0 0,-16 4 0,-19 3-3213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7.2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1 105 7458,'0'0'1736,"202"-54"-2256,-78 30-640,-8-2-945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8.1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169 1 1088,'0'0'5529,"-56"104"-5561,37-40 32,-7 10 0,0 4 8,3-1 0,8-3-8,12 7 0,3-17-800,0-20-1000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8.4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221 0 1560,'0'0'3937,"-146"209"-3833,120-155-96,7 0 40,4-7-48,8 3-344,3-13-488,0-13-680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8.9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0 459 576,'0'0'2555,"35"-26"-2512,109-87-40,-127 100 11,-2-2 1,1 1 0,-2-2-1,0 0 1,-1-1 0,-1 0-1,19-34 1,-10 14 64,-11 20 46,-4 9 68,-1 1 0,0-1 0,0-1 0,-1 1 0,0-1 0,-1 1-1,0-1 1,0 0 0,-1 0 0,2-11 0,-4 18 210,-2 2-396,0 1 1,0-1-1,0 1 1,0 0-1,1 0 1,-1-1 0,0 1-1,0 0 1,1 0-1,-1 1 1,1-1-1,-1 0 1,1 1-1,0-1 1,-1 0 0,1 1-1,-1 2 1,-1-1 2,0 0 0,1 0 0,0 0 1,-1 1-1,1-1 0,1 1 1,-1-1-1,0 1 0,1 0 0,0 0 1,0-1-1,0 1 0,0 0 0,1 0 1,-1 0-1,1 0 0,0 0 0,0 0 1,1 0-1,-1 0 0,1 0 0,0 0 1,0 0-1,0 0 0,0 0 1,1-1-1,0 1 0,0 0 0,0-1 1,0 1-1,0-1 0,6 6 0,3 3 31,0 0-1,-1 1 1,0 0-1,-1 0 1,12 25-1,-17-29-43,0 1-1,-1-1 1,0 1 0,-1 0 0,0 0-1,0 0 1,-1 0 0,-1 0 0,0 0-1,-1 13 1,0-20-2,1 1 1,-1-1-1,0 1 0,0-1 1,0 1-1,-1-1 0,1 0 0,-1 1 1,0-1-1,0 0 0,0 0 0,0 0 1,-1 0-1,1-1 0,-1 1 1,1-1-1,-1 1 0,0-1 0,0 0 1,0 0-1,0 0 0,-1-1 1,1 1-1,0-1 0,-1 0 0,-5 2 1,-7 1-47,1-1 0,-1-1 0,0 0-1,-28-1 1,40 0 30,-1-1-1,1-1 0,-1 1 0,1-1 0,0 1 0,-1-1 0,1-1 1,0 1-1,0 0 0,-1-1 0,1 0 0,0 0 0,1 0 1,-1-1-1,-7-5 0,8 4-66,-1 0 1,1-1-1,0 1 1,0-1-1,0 0 1,1 0-1,-1 0 1,1 0-1,0 0 1,1 0-1,0-1 1,-2-9-1,0-45-2233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9.4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164 109 824,'0'0'4289,"0"-10"-3861,0-28-141,0 29 5,1 8-271,-1 0 1,1 0-1,-1 0 0,1 0 0,-1 1 1,1-1-1,-1 0 0,1 1 0,0-1 1,-1 0-1,1 1 0,0-1 1,-1 1-1,1-1 0,0 1 0,0-1 1,0 1-1,-1-1 0,1 1 1,0 0-1,0-1 0,1 1 0,29-8 286,-21 5-203,8-3-61,0 1 1,1 0-1,0 2 0,0 0 1,0 1-1,0 0 0,0 2 0,21 2 1,-38-1-47,0 0 0,0 0 0,-1 0 0,1 0 0,0 0 0,0 0 0,-1 1 0,1-1 0,-1 1 0,0-1 0,1 1 0,-1 0 0,0-1 0,0 1 0,0 0 0,0 0 1,0 0-1,0 0 0,-1 0 0,1 0 0,-1 0 0,1 0 0,-1 0 0,0 0 0,1 0 0,-1 0 0,0 0 0,-1 0 0,0 4 0,1 7-2,-1-1 0,0 0 0,-1 0 0,-4 14 0,-1-5 18,-1-1 0,-2-1-1,1 1 1,-2-2 0,-1 0 0,0 0-1,-23 25 1,-116 108 359,124-125-239,-15 12 13,23-22-52,0 1 0,1 1 1,-28 38-1,45-56-93,1 0 0,0 0 1,0 0-1,0 0 0,0 0 1,-1 0-1,1 1 0,0-1 1,0 0-1,0 0 0,0 0 1,0 1-1,-1-1 0,1 0 1,0 0-1,0 0 0,0 1 1,0-1-1,0 0 0,0 0 1,0 0-1,0 1 0,0-1 1,0 0-1,0 0 0,0 0 1,0 1-1,0-1 0,0 0 1,0 0-1,0 1 0,0-1 1,0 0-1,0 0 0,1 0 1,-1 0-1,0 1 0,0-1 1,0 0-1,0 0 0,0 0 1,1 1-1,-1-1 0,0 0 1,0 0-1,0 0 0,0 0 1,1 0-1,-1 0 0,0 0 1,0 1-1,0-1 0,1 0 1,-1 0-1,0 0 1,0 0-1,0 0 0,1 0 1,-1 0-1,0 0 0,0 0 1,1 0-1,-1 0 0,0 0 1,0 0-1,0 0 0,1 0 0,14 1 41,0-1 0,0 0 0,0-1-1,0-1 1,0 0 0,-1-1 0,17-5-1,1 0-37,305-87-1284,-179 48-518,-14 5-1076,-30 7 580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09.8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5905,'0'0'3105,"89"118"-3137,-25-54 32,7 17 0,4 6-72,3 41-272,-18-20-952,-26-17-2033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6.3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 4761,'0'0'2977,"217"-6"-2921,-120 2-48,15 1 8,23 3-16,15 0 8,11 0-8,33 10-256,-44 7-1033,-38-4-1983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10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315 1 1896,'0'0'4511,"-18"0"-3962,13 2-484,0 0 0,0 0 0,0 0 1,1 0-1,-1 1 0,1 0 0,0 0 0,0 0 0,0 1 0,0-1 0,0 1 0,1 0 0,0 0 1,-3 4-1,-6 6 84,-16 15 46,2 3 0,2 0 0,0 1 1,3 1-1,-22 45 0,33-57-171,1 0-1,1 1 0,1 0 1,1 0-1,1 1 1,1-1-1,2 1 1,0 0-1,1 0 1,3 29-1,-1-46-26,0-1-1,1 0 0,0 1 1,0-1-1,0 0 0,1 0 1,-1 0-1,1 0 0,1-1 1,-1 1-1,1-1 0,0 0 0,1 0 1,-1 0-1,1-1 0,0 1 1,0-1-1,0 0 0,0-1 1,1 1-1,-1-1 0,1 0 1,0 0-1,0-1 0,0 0 1,9 2-1,9 2-109,1 0 1,0-2-1,1-1 1,-1-1-1,38-2 1,-54 0 41,0-1 1,0 0 0,0 0 0,0-1 0,0 0 0,0-1-1,0 0 1,-1 0 0,0-1 0,0 0 0,0-1 0,0 0-1,0 0 1,-1 0 0,0-1 0,12-12 0,-11 8 44,0 0 1,-1 0-1,0-1 0,-1 0 1,0 0-1,-1-1 0,0 1 1,-1-1-1,0 0 0,-1 0 1,3-24-1,-1-8 322,-1-1 0,-6-87 0,0 110-169,-1 0-1,-1 1 0,0 0 0,-2 0 1,-1 0-1,0 0 0,-1 1 0,-12-19 1,17 34-114,0 0 1,0 0 0,0 0 0,-1 1 0,0 0-1,0 0 1,0 0 0,0 0 0,-1 0 0,1 1-1,-1 0 1,0 0 0,-6-3 0,3 3-93,-1 1 0,0 0-1,0 0 1,0 0 0,0 1 0,0 1 0,-11 0 0,17 0 12,1 0 1,0 0-1,-1 0 1,1 1-1,-1-1 1,1 1-1,0-1 1,-1 1-1,1 0 1,0 0-1,0 0 1,-1 0-1,1 0 1,0 1-1,0-1 1,0 1-1,-3 3 1,2-1-241,-1 1 0,1 0 0,0 0 0,0 1 1,0-1-1,-1 6 0,-5 14-1976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11.2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143 1 1144,'0'0'6946,"-120"185"-6818,105-131-128,7-1-80,8 5 72,0-18-856,23-10-2097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11.6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0 489 4217,'0'0'2416,"25"-35"-2428,79-117-10,-90 132 51,71-111-104,-73 109 275,-1 0 0,0-1 0,7-28 1,-13 27 1245,-6 24-1424,1-1 0,0 1-1,0-1 1,0 1-1,-1-1 1,1 1-1,0 0 1,0-1-1,-1 1 1,1-1-1,0 1 1,-1 0-1,1-1 1,-1 1-1,1 0 1,0-1 0,-1 1-1,1 0 1,-1 0-1,1-1 1,-1 1-1,1 0 1,-1 0-1,1 0 1,-1 0-1,1-1 1,-1 1-1,1 0 1,-1 0-1,1 0 1,-1 0-1,1 0 1,-1 1 0,0-1-1,0 0-22,1 1 0,-1 0 0,1-1 0,-1 1 0,1 0 0,0-1 0,-1 1 0,1 0 0,0-1 0,0 1 0,-1 0 0,1-1 0,0 1 0,0 0 0,0 0 0,0 0 0,0-1 0,0 1 0,0 0 0,0 0 0,0-1 0,1 2 0,-1 1-3,2 16 4,0 0 1,2-1-1,0 1 0,1-1 0,12 29 0,8 30 27,-19-53-27,0 1-1,-2 0 0,0 1 1,-2-1-1,-1 1 0,-1-1 0,-6 47 1,4-62-2,0-1 0,-1 1 1,0-1-1,0 1 1,-1-1-1,0 0 0,-1-1 1,0 1-1,0-1 1,-1 0-1,0 0 0,0 0 1,-1-1-1,0 0 1,-1 0-1,1-1 0,-1 0 1,0-1-1,-1 1 1,1-1-1,-1-1 0,-16 6 1,17-7 2,1 0 1,-1-1 0,0 0 0,0 0 0,0-1-1,0 0 1,0-1 0,-13 0 0,16-1-48,1 0 1,-1 0 0,0 0-1,1 0 1,-1-1-1,1 1 1,0-1-1,-1-1 1,1 1-1,0 0 1,0-1 0,1 0-1,-1 0 1,0 0-1,-3-5 1,-26-40-2228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13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60 1 1408,'0'0'5156,"0"30"-5151,1 17-20,-4 119-28,-3-110 65,-3 0 1,-29 102 0,37-157-18,0 0 0,1 1 0,-1-1 0,1 1 0,0-1 0,-1 1-1,1-1 1,0 1 0,0-1 0,0 1 0,0 0 0,0-1 0,0 1 0,0-1 0,0 1 0,1 1 0,0-3 6,0 0-1,0 0 0,-1 0 1,1 0-1,0 0 1,0-1-1,-1 1 0,1 0 1,0 0-1,-1-1 1,1 1-1,0-1 0,-1 1 1,1 0-1,-1-1 1,1 1-1,-1-1 0,1 0 1,-1 1-1,1-1 1,-1 1-1,1-2 0,35-46 190,46-83-196,29-42 961,-109 193-943,0 0 1,-1 34-1,-2-19-10,0-22 0,0 0 0,2 0 1,-1 0-1,2 0 0,-1-1 0,6 20 1,-5-28-7,0 0 0,0 0 0,0-1 1,0 1-1,1 0 0,0-1 0,0 0 1,0 1-1,0-1 0,0 0 0,0 0 1,1-1-1,-1 1 0,1-1 0,0 0 1,0 0-1,0 0 0,0 0 1,0-1-1,0 0 0,0 1 0,1-2 1,6 2-1,12 2-64,1-1-1,-1-2 1,1 0 0,-1-1 0,0-1 0,1-2 0,28-6-1,-38 6 11,-1-1 0,0 0-1,0-1 1,0 0-1,-1-1 1,0 0 0,0-1-1,0-1 1,-1 0-1,0 0 1,0-1 0,-1-1-1,14-16 1,-21 21 94,0 1 0,0-1 1,0 0-1,0 1 0,-1-1 0,0 0 1,0-1-1,0 1 0,-1 0 0,0-1 1,0 1-1,0 0 0,-1-1 0,1 1 1,-1-1-1,-1 1 0,0-10 0,0 12-20,0 0 0,0 0 0,0 0 0,0 0 0,-1 0 0,1 1 0,-1-1 0,1 0 0,-1 1 0,0-1 0,0 1 0,0 0 0,0 0 0,0 0 0,-1 0 0,1 0 0,-1 0 0,1 0 0,-1 1-1,0-1 1,0 1 0,1 0 0,-1 0 0,0 0 0,0 0 0,0 1 0,0-1 0,0 1 0,-1-1 0,1 1 0,-3 1 0,3-1-27,0 0 0,0 0 0,0 0-1,0 1 1,0-1 0,0 1 0,0 0 0,0 0 0,0 0 0,1 0 0,-1 1 0,0-1 0,1 1-1,-1 0 1,1-1 0,0 1 0,-1 0 0,1 0 0,0 1 0,0-1 0,0 0 0,1 1-1,-1-1 1,1 1 0,-1 0 0,1-1 0,0 1 0,0 0 0,0 0 0,-1 3 0,-1 9-13,0 0 1,1 0 0,1 0 0,0 25-1,2-35 11,-1-2-60,0-1 0,1 1 0,0-1 0,0 1 0,0-1 0,0 1 0,0-1 0,0 0 0,0 1 0,1-1 0,-1 0 0,1 0 0,0 0 0,0 0 0,-1 0 0,1-1 0,1 1 0,-1 0 0,0-1 0,0 1 0,0-1 0,1 0 0,-1 0 0,1 0 0,-1 0 0,5 1 1,-7-27-1095,-1-10 1046,0 25 136,0-1 1,1 1-1,0 0 0,0-1 0,1 1 1,1-1-1,0 1 0,0 0 0,1 0 1,5-13-1,-7 23-77,0-1 1,0 0-1,0 0 1,0 1-1,0-1 1,0 1-1,0-1 1,0 1-1,0-1 1,0 1-1,0-1 1,0 1-1,0 0 0,0 0 1,0 0-1,0-1 1,1 1-1,-1 0 1,0 0-1,0 1 1,0-1-1,2 0 1,4 1-959,1-1-779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14.2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158 0 6673,'0'0'3081,"-4"84"-3169,-7-20 96,-4 17 72,-4 10-80,1 7-8,-1-1-72,-4-3-120,8-13-368,0-7-440,4-23-801,4-21-527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14.6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71 1712,'0'0'6298,"232"-33"-6778,-119 13-921,-20 3-3664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15.8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248 811 616,'0'0'2277,"9"-19"-2113,-6 13-153,8-18 207,-1 0 1,0-2 0,-2 1-1,8-46 1,-11 25 521,-2 1 0,-4-65 0,1 108-715,-1-1 0,0 1-1,0-1 1,0 1 0,0 0-1,0-1 1,0 1-1,-1 0 1,1 0 0,-1 0-1,0 0 1,1 0 0,-1 0-1,0 0 1,0 1 0,0-1-1,0 0 1,-1 1 0,1 0-1,0 0 1,-1 0-1,1 0 1,0 0 0,-1 0-1,1 0 1,-1 1 0,0-1-1,1 1 1,-1 0 0,1 0-1,-1 0 1,-3 0 0,0 0 18,-1 0 1,1 0-1,-1 0 1,1 1 0,0 0-1,-1 1 1,1-1 0,0 1-1,0 0 1,0 1-1,0-1 1,-10 7 0,2 4-38,1 1 1,1 0-1,0 0 1,1 1-1,0 1 0,1 0 1,1 0-1,1 1 1,0 0-1,1 1 1,1 0-1,-6 27 1,2 2 14,1 1 0,3 0 0,0 82 0,6-125-48,0 0 0,0 0 1,0 0-1,1-1 0,0 1 1,0 0-1,0 0 0,1 0 1,-1 0-1,1-1 0,0 1 1,0-1-1,1 1 0,-1-1 1,1 0-1,0 0 0,0 0 1,1-1-1,-1 1 0,1-1 1,0 1-1,0-1 0,0 0 1,0-1-1,0 1 0,1-1 1,-1 0-1,1 0 0,-1 0 1,1 0-1,0-1 0,0 0 1,0 0-1,0 0 0,0-1 0,6 0 1,-5 1 19,0 0 1,1-1 0,-1 0 0,0-1-1,1 0 1,-1 0 0,0 0-1,0 0 1,0-1 0,0 0-1,0 0 1,0-1 0,0 0-1,-1 0 1,1 0 0,-1-1-1,0 1 1,0-1 0,0-1-1,-1 1 1,1-1 0,-1 1-1,0-1 1,0 0 0,-1-1-1,5-7 1,9-16 215,-2-1 1,-1 0-1,-1 0 1,-1-2-1,-2 0 0,-1 0 1,-2 0-1,-1-1 1,-1 0-1,-2 0 0,-2-45 1,-3 78-203,1 0 1,-1 1 0,1-1-1,-1 0 1,1 0 0,-1 1-1,1-1 1,-1 1 0,1 0 0,-1-1-1,1 1 1,-1 0 0,1 0-1,0 0 1,-1 0 0,-1 2-1,-3 4-10,0 0 0,1 1 0,0 0 0,0 1 0,1-1 0,0 1 0,0 0 0,1 0 0,0 0 0,1 0 0,-3 18-1,2-6 9,2 0 0,0 0 0,1 0-1,3 28 1,-3-47-11,1 1-1,0-1 1,-1 0 0,1 0 0,0 1-1,0-1 1,0 0 0,0 0-1,1 0 1,-1 0 0,0 0 0,1 0-1,0-1 1,-1 1 0,1 0-1,0-1 1,0 1 0,0-1 0,0 0-1,0 1 1,0-1 0,0 0-1,0 0 1,1-1 0,-1 1 0,0 0-1,4 0 1,7 1-49,0 0 0,0-1 0,24 0 0,-25-1 31,6-1-26,-1-1 0,1 0 0,0-1 0,-1-1 0,0 0-1,0-2 1,0 0 0,0 0 0,-1-2 0,0 0 0,-1-1 0,0 0 0,0-1 0,-1-1 0,0-1 0,-1 0 0,0 0 0,17-23 0,-15 16 114,-2-1 1,0 0-1,0-1 1,-2 0-1,-1-1 1,-1 0-1,0-1 1,-2 0-1,0 0 1,-2 0-1,-1-1 1,-1 0-1,1-34 1,-4 25 164,1-35 749,-16-130 1,7 172-721,8 26-258,0 0 0,0 0 0,0-1 0,0 1 0,0 0 0,0 0 0,0 0 1,-1 0-1,1-1 0,0 1 0,0 0 0,0 0 0,0 0 0,0 0 0,0 0 0,-1 0 1,1 0-1,0-1 0,0 1 0,0 0 0,0 0 0,-1 0 0,1 0 0,0 0 0,0 0 1,0 0-1,-1 0 0,1 0 0,0 0 0,0 0 0,0 0 0,0 0 0,-1 0 0,1 0 1,0 0-1,0 0 0,0 0 0,0 0 0,-1 0 0,1 0 0,0 1 0,0-1 1,0 0-1,0 0 0,-1 0 0,1 0 0,0 0 0,0 0 0,0 1 0,0-1 0,0 0 1,-16 39-179,11-24 210,-20 62-82,3 0-1,3 2 1,4 1 0,3 0-1,-2 131 1,14-200-4,0 1 1,1-1 0,0 0 0,1 1 0,1-1-1,-1 0 1,10 20 0,-10-26 4,1 0 0,-1 0 1,1 0-1,1-1 0,-1 1 0,1-1 1,0 0-1,0 0 0,0 0 0,0-1 1,1 1-1,-1-1 0,1 0 0,0 0 0,0-1 1,0 1-1,0-1 0,6 1 0,1 1-69,1-1-1,0-1 0,0 0 0,-1 0 1,1-2-1,0 1 0,0-2 0,0 0 0,0 0 1,0-1-1,0-1 0,0 0 0,-1-1 1,0 0-1,0-1 0,0 0 0,0-1 1,-1 0-1,0-1 0,0 0 0,0-1 1,-1 0-1,0-1 0,11-13 0,-6 5 131,0-2 0,-1 0-1,0-1 1,-2 0-1,-1-1 1,0 0 0,-1-1-1,-2 0 1,0-1 0,-1 1-1,-2-1 1,5-39-1,-5-220 2443,-5 149-1064,-8 183-1414,-3-1 0,-17 51 0,-2 10 33,-12 108 14,37-181-194,2-1 0,1 1 0,7 72 0,-4-105 124,0 0 0,0-1 0,0 1-1,0-1 1,0 1 0,1-1 0,-1 1 0,1-1 0,0 0 0,0 0 0,1 0 0,-1 0 0,0 0 0,1-1-1,0 1 1,0-1 0,-1 1 0,1-1 0,1 0 0,-1 0 0,0 0 0,0-1 0,7 3 0,5 1-509,0-1 0,0-1 0,0 0 1,20 1-1,30-2-4620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16.8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169 152 4641,'0'0'3831,"-21"15"-3712,-66 53 63,82-64-168,1 0 1,-1 0 0,1 0 0,0 0-1,1 1 1,-1-1 0,1 1 0,0 0 0,0 0-1,0 0 1,1 1 0,-1-1 0,2 1-1,-1-1 1,0 1 0,1 0 0,-1 10 0,0-3 19,0-4-20,1 1 0,0-1 0,0 1 0,1 0 0,0-1 0,3 17 1,-2-23-23,0 1 0,0-1 0,0 0 0,0 0 0,0 0 0,1-1 0,0 1 0,-1 0 0,1 0 0,0-1 0,0 1 0,1-1 0,-1 0 0,0 0 0,1 0 0,-1 0 0,1 0 0,0 0 0,0 0 0,-1-1 0,1 0 0,0 1 1,4 0-1,12 3-489,1-1 1,0 0 0,1-1 0,-1-1 0,1-1 0,-1-1 0,0-1 0,34-6 0,-51 7 425,0-1 1,0 0-1,0-1 1,-1 1-1,1 0 1,-1-1-1,1 1 1,-1-1-1,1 0 1,-1 0-1,0 0 1,0 0-1,0 0 1,0 0-1,0-1 1,-1 1 0,1-1-1,-1 1 1,1-1-1,-1 1 1,0-1-1,0 0 1,0 0-1,0 0 1,-1 0-1,1 0 1,0-3-1,-1-1 210,1-1 0,-1 1-1,0 0 1,-1-1 0,0 1-1,0 0 1,-1-1 0,1 1-1,-1 0 1,-5-10 0,-7-10 566,-2 2 1,0 0-1,-23-26 1,19 26-347,1-1 0,-28-51 0,46 76-399,1 1 0,0-1 0,-1 0 0,1 1 0,0-1 0,-1 0 0,1 1 0,0-1 0,0 0 0,0 0 0,0 1 0,-1-1 0,1 0 0,0 0 0,0 1 0,1-1 0,-1 0 0,0 0-1,0 1 1,0-1 0,0 0 0,1 0 0,-1 1 0,0-1 0,0 0 0,1 1 0,-1-1 0,1 0 0,-1 1 0,1-1 0,-1 1 0,1-1 0,-1 1 0,1-1 0,-1 1 0,1-1 0,0 1 0,-1-1 0,1 1 0,0 0 0,-1-1 0,1 1 0,0 0 0,-1 0 0,1 0 0,0-1 0,0 1 0,-1 0 0,1 0 0,1 0 0,51 1-1024,-34 0 970,303-1 1019,-338 5 962,9-1-1830,-1 1 1,2-1-1,-1 1 0,0 0 0,1 1 0,0 0 0,0 0 0,1 0 0,0 1 0,0-1 0,0 1 1,1 0-1,0 1 0,1-1 0,-1 1 0,1 0 0,1 0 0,-1 0 0,1 0 0,1 0 1,0 0-1,0 0 0,0 1 0,1-1 0,0 0 0,1 1 0,1 8 0,-1-13-61,1-1-1,-1 1 0,1 0 0,-1-1 0,1 1 1,0-1-1,0 0 0,1 1 0,-1-1 1,1 0-1,-1 0 0,1-1 0,0 1 1,0-1-1,0 1 0,1-1 0,-1 0 1,0 0-1,1 0 0,0-1 0,-1 1 0,1-1 1,0 0-1,0 0 0,6 1 0,10 2-176,1-1 0,-1-1 0,31-1 0,-33-1-85,0 0 0,0-2-1,19-3 1,-32 4 225,0 0 0,0-1 0,0 1 0,0-1 0,0 0 0,-1-1 0,1 1 0,0-1 0,-1 0 1,0 0-1,0 0 0,0-1 0,0 1 0,0-1 0,3-6 0,-6 10 102,-1-1-1,1 1 1,-1-1 0,1 1 0,-1-1 0,0 1 0,1-1 0,-1 1 0,0-1-1,0 0 1,1 1 0,-1-1 0,0 0 0,0 1 0,0-1 0,0 0 0,0 1-1,0-1 1,0 0 0,0 1 0,0-1 0,0 0 0,0 1 0,0-1 0,0 0-1,-1 1 1,1-1 0,0 1 0,-1-2 0,-18-6 731,-41 8-577,46 0-54,13 1-165,1 0 0,-1 0 1,0 0-1,1 0 0,-1 0 1,1 0-1,-1-1 0,1 1 1,0 0-1,-1 0 0,1 0 1,0 0-1,0 0 0,0 1 1,0-1-1,0 0 0,0 0 1,0 0-1,0 0 0,0 1 1,2 26 7,-2-27-5,0 1 0,0 1 0,1-1 0,-1 1 0,1-1 0,0 1-1,0-1 1,0 0 0,0 0 0,0 1 0,1-1 0,-1 0-1,1 0 1,-1 0 0,1 0 0,0-1 0,-1 1 0,4 2-1,1 0-24,-1-1 0,1 1 0,0-1-1,0-1 1,0 1 0,10 2-1,3 0-137,1-1-1,0-1 0,30 0 0,-29-2-48,7 0-370,1-1-1,48-6 0,-71 6 523,-1-1-1,1 0 0,-1 0 1,1-1-1,-1 0 0,1 0 1,-1 0-1,0 0 0,0-1 1,0 0-1,0 0 1,0 0-1,-1-1 0,1 0 1,-1 0-1,0 0 0,0 0 1,-1 0-1,6-10 1,-7 11 132,0-1 0,-1 0 1,0 0-1,0 0 1,0 1-1,-1-1 1,0 0-1,1 0 0,-1 0 1,0 0-1,-1 0 1,1 0-1,-1 0 1,0 0-1,0 0 1,0 0-1,0 0 0,0 1 1,-1-1-1,0 0 1,0 1-1,0-1 1,0 1-1,-1 0 1,-2-4-1,-9-8 334,0 0 1,-1 1-1,-29-21 0,17 13-203,-16-15 167,20 16-258,-1 1 1,-37-24-1,59 42-200,0 1-1,0 0 0,-1 0 1,1 0-1,-1 0 1,1 1-1,0-1 1,-1 1-1,1-1 1,-1 1-1,1 0 0,-4 0 1,5 0-119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1:17.8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35 779 4521,'0'0'3075,"7"3"-3140,2-3 19,1 0 0,-1 0 0,1-1 0,-1 0 0,1 0 0,-1-1 1,0 0-1,0-1 0,0 0 0,0-1 0,11-5 0,2-3-525,-2 0-1,1-1 1,25-21-1,-44 32 642,0 1-1,1-1 1,-1 0-1,0 0 0,-1 0 1,1 0-1,0 0 1,0 0-1,-1 0 1,1 0-1,-1-1 0,0 1 1,0-1-1,0 1 1,0-1-1,0 1 1,0-1-1,-1 0 0,1 1 1,-1-1-1,0 0 1,0 1-1,0-1 1,0 0-1,0 1 0,0-1 1,-1 0-1,1 1 1,-1-1-1,0 0 0,0 1 1,0-1-1,0 1 1,0 0-1,-1-1 1,1 1-1,-1 0 0,1 0 1,-1-1-1,0 2 1,0-1-1,0 0 1,0 0-1,0 0 0,0 1 1,-1-1-1,1 1 1,0 0-1,-1 0 1,1 0-1,-1 0 0,-5-1 1,-7-2 44,0 0 1,-1 2-1,0 0 1,1 1 0,-1 0-1,0 1 1,0 1-1,-16 3 1,27-3-102,1 1 0,-1 0 0,0 0 1,1 0-1,-1 1 0,1 0 0,0 0 0,0 0 1,0 0-1,0 0 0,1 1 0,-1 0 1,1-1-1,0 2 0,0-1 0,0 0 0,1 0 1,-1 1-1,1-1 0,0 1 0,0 0 1,1 0-1,-2 9 0,-1-1-2,1 0 0,1 1 0,0-1 0,1 1 0,1 0 0,0-1 0,3 27 0,-1-34-26,0 1 1,1-1-1,0 0 0,0 0 1,0 0-1,1 0 0,0-1 0,0 1 1,0-1-1,1 0 0,-1 0 1,1-1-1,1 1 0,-1-1 0,0 0 1,1-1-1,0 1 0,0-1 1,0 0-1,10 3 0,3 1-101,1 0 0,0-1-1,0-2 1,0 0 0,32 3-1,-16-5-425,1-2-1,-1-1 1,0-1-1,65-15 1,-79 12 285,-1-1 1,0-2 0,0 0-1,-1-1 1,0-1 0,-1 0-1,0-2 1,0-1 0,17-15-1,-31 24 334,1-1 0,-1 0 1,0 0-1,-1-1 0,1 0 0,-1 0 0,0 0 0,-1 0 0,1 0 0,3-11 0,-4 6 599,-1-1 1,1 1-1,-2-1 1,0 0-1,0-19 1,-1 30-646,0 0 1,-1-1-1,1 1 0,0 0 1,0-1-1,-1 1 0,1 0 1,-1-1-1,1 1 0,-1 0 1,1-1-1,-1 1 0,0 0 1,0 0-1,1 0 1,-1 0-1,0 0 0,0 0 1,0 0-1,0 0 0,-1 0 1,1 0-1,-1 0 0,-2-1-3,0 0-1,0 1 0,0-1 0,0 1 0,0 0 0,0 0 0,-8 0 0,-2 0-25,1 1-1,0 1 0,-1 0 1,-16 4-1,11 0 14,0 1 0,0 1 0,1 1 0,0 1 0,0 0 0,-18 14-1,-7 7 126,-44 41-1,84-69-135,-21 19 54,1 1 0,-33 39 0,51-55-59,0 0 1,1 1 0,-1 0 0,2 0 0,-1 0 0,1 0 0,0 0 0,0 1 0,1-1 0,0 1-1,0-1 1,1 1 0,0 0 0,0 0 0,1 0 0,0 10 0,1-17-10,0 1 0,-1 0 0,1 0 1,0 0-1,0-1 0,0 1 0,1 0 0,-1-1 0,0 1 1,1-1-1,-1 0 0,1 1 0,-1-1 0,1 0 0,-1 0 1,1 0-1,0 0 0,0 0 0,-1 0 0,1-1 1,0 1-1,0 0 0,0-1 0,0 0 0,0 1 0,0-1 1,0 0-1,0 0 0,0 0 0,0 0 0,3-1 0,3 1-26,18 2-249,1-2 0,-1-1 0,0-1 0,0-1 1,0-1-1,0-1 0,-1-2 0,0 0 0,0-2 0,24-12 0,-29 11 96,-1 0 1,0-2-1,0 0 0,-1-1 0,-1-1 0,0 0 0,-1-1 0,-1-1 0,0-1 0,-1 0 1,-1-1-1,15-26 0,-21 29 507,0-1 1,-1 0-1,-1 0 1,0 0-1,-1-1 1,-1 0-1,2-18 0,-2-121 2468,-4 98-2118,-12-151 1633,0 4-461,-8 320-2289,-46 246 318,-21 124-92,34 0-3287,49-369-123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0.5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139 19 1568,'0'0'3256,"-7"-17"-1263,6 17-1866,-1-1-1,1 1 1,0 0-1,0-1 1,0 1-1,-1 0 1,1 0-1,0 0 1,0 0-1,0 0 0,-1 0 1,1 1-1,0-1 1,0 0-1,0 1 1,0-1-1,-1 0 1,1 1-1,0 0 1,0-1-1,0 1 1,0-1-1,0 1 0,0 0 1,0 0-1,1 0 1,-1 0-1,0 0 1,0 0-1,1 0 1,-1 0-1,0 0 1,0 1-1,-21 47-836,16-31 1047,-7 11-602,2 1 0,1 0 0,1 0 1,1 0-1,2 1 0,2 1 1,-2 56-1,6-58-2124,0-11-1944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6.7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390 749 256,'0'0'3860,"0"1"-3761,0-1 0,0 1 0,0 0 0,0 0 1,-1-1-1,1 1 0,0 0 0,0-1 1,-1 1-1,1-1 0,0 1 0,-1 0 1,1-1-1,-1 1 0,1-1 0,-1 1 1,1-1-1,-1 1 0,1-1 0,-1 1 0,0 0 1,-10-2 331,1 0 1,-1-1 0,1 0 0,0-1-1,-11-3 1,11 2-315,-1 1 0,0 0 0,0 1 0,0 0 0,-12 0 0,7 2-49,0 1-1,0 0 1,1 1-1,-1 1 1,1 0-1,-1 1 1,-19 8-1,30-10-60,0 1-1,-1-1 1,1 1 0,0 0-1,0 1 1,1-1 0,-1 1-1,1 0 1,0 0-1,0 1 1,0-1 0,0 1-1,1 0 1,0 0 0,0 0-1,0 0 1,1 0-1,0 1 1,0-1 0,0 1-1,0 0 1,1-1 0,-1 8-1,1-8-4,1-1-1,-1 0 1,1 1-1,0-1 1,0 1-1,1-1 1,-1 1 0,1-1-1,0 0 1,0 1-1,1-1 1,-1 0-1,1 0 1,2 5-1,0-5-2,-1 0-1,1 0 0,-1-1 0,1 0 0,0 1 1,0-1-1,0-1 0,1 1 0,-1-1 1,1 0-1,-1 0 0,9 3 0,15 2-147,0-1 0,0 0 0,1-3 0,-1 0-1,1-2 1,46-3 0,-64 1 58,0 1 4,1-1 0,0-1 0,0 0-1,0-1 1,-1 0 0,1 0 0,-1-1-1,0-1 1,18-10 0,-24 12 107,0 0 0,0-1 0,0 0 0,0 0 0,0 0 0,-1 0 0,0-1 1,0 0-1,0 1 0,-1-2 0,1 1 0,-1 0 0,-1-1 0,1 1 0,-1-1 0,0 0 0,0 0 0,0 0 0,-1 0 0,1-10 1,-1 10 159,-1-1 0,-1 0 0,1 0 0,-1 0 1,0 0-1,-1 1 0,1-1 0,-1 1 0,-3-8 1,3 11-121,1 0 1,-1 0 0,0 0 0,0 0 0,0 1-1,0-1 1,0 0 0,0 1 0,-1 0 0,1-1 0,-1 1-1,0 0 1,1 1 0,-1-1 0,0 0 0,0 1 0,0-1-1,0 1 1,-1 0 0,-5-1 0,8 2-61,0 0 1,-1 0 0,1 0-1,-1 0 1,1 0 0,-1 0-1,1 0 1,-1 1 0,1-1-1,0 1 1,-1-1-1,1 1 1,0 0 0,-1-1-1,1 1 1,0 0 0,0 0-1,0 0 1,0 0 0,0 0-1,0 0 1,0 0-1,0 0 1,0 0 0,0 1-1,0-1 1,1 0 0,-1 0-1,1 1 1,-1-1 0,1 0-1,-1 1 1,1-1-1,0 1 1,-1-1 0,1 3-1,-4 62-27,4-57 26,0-4 0,-1 13-18,2 1 0,0 0-1,5 27 1,-4-39 3,0-1 1,0 1-1,1-1 1,0 0-1,0 0 1,0 0-1,1 0 1,0-1-1,0 1 1,0-1-1,1 0 1,0 0-1,6 5 1,2 0-87,1-1 0,0-1 1,1 0-1,0 0 0,0-2 0,0 0 1,1-1-1,0 0 0,0-1 1,0-1-1,24 2 0,19-2-337,105-6 0,-160 2 429,26-1-102,1-1-1,-2-2 0,1-1 1,0-2-1,-1 0 1,-1-2-1,0-1 0,0-2 1,29-17-1,-41 20 154,-1 0-1,1-1 1,-2-1-1,0-1 1,0 0-1,-1 0 1,-1-1 0,0-1-1,-1 0 1,-1-1-1,0 0 1,-1 0-1,-1-1 1,0 0-1,10-35 1,-9 2 490,-2-1 0,-2 0 0,-4-94 0,-1 94-211,1-7 148,-4-1 0,-2 0 0,-2 1 0,-19-75 0,25 131-435,1 0 0,0 0 1,-1-1-1,1 1 0,-1 0 0,0 0 1,0-1-1,0 1 0,0 0 1,0 0-1,0 0 0,-1 0 1,1 1-1,-1-1 0,1 0 1,-1 1-1,-3-4 0,4 5-30,1 0 1,-1 0-1,0 1 0,1-1 0,-1 0 1,1 0-1,-1 1 0,0-1 0,1 0 1,-1 0-1,1 1 0,-1-1 0,1 1 1,-1-1-1,1 1 0,-1-1 0,1 1 1,0-1-1,-1 1 0,1-1 0,-1 1 1,1-1-1,0 2 0,-14 31-160,-39 152 116,8 2 0,9 2 1,8 1-1,8 1 0,6 197 1,16-301-1264,4-1 1,22 111-1,-16-114-2934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0.9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4121,'0'0'2712,"0"34"-3944,0-7 136,0-4-1073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1.3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59 0 2136,'0'0'2926,"0"5"-2767,1 3-120,0-1 0,-1 1 0,0-1-1,-1 1 1,0-1 0,0 1 0,0-1 0,-1 0 0,0 1-1,-1-1 1,1 0 0,-1-1 0,-1 1 0,1 0-1,-1-1 1,0 0 0,-7 9 0,6-10 29,-8 14 71,13-19-132,0 0 0,0 0 0,0 1-1,0-1 1,-1 0 0,1 1 0,0-1 0,0 0 0,0 1-1,0-1 1,0 0 0,0 0 0,0 1 0,0-1 0,0 0 0,0 1-1,0-1 1,0 0 0,0 1 0,0-1 0,0 0 0,1 1-1,-1-1 1,0 0 0,0 0 0,0 1 0,0-1 0,1 0 0,-1 0-1,0 1 1,0-1 0,0 0 0,1 0 0,-1 0 0,0 1-1,0-1 1,1 0 0,-1 0 0,0 0 0,0 0 0,1 0 0,-1 1-1,0-1 1,1 0 0,-1 0 0,0 0 0,1 0 0,-1 0-1,0 0 1,1 0 0,-1 0 0,0 0 0,0 0 0,1 0 0,-1 0-1,0 0 1,1-1 0,12 0 68,1-1 1,-1 0-1,0-1 1,0-1-1,0 0 1,-1 0-1,1-2 0,15-8 1,6-5 540,53-40 0,-33 13 158,-51 45-777,-1 3-23,-1 0 1,0 1 0,1-1-1,-1 0 1,0 1-1,0-1 1,0 0-1,0 1 1,0-1-1,-1 1 1,1-1-1,0 4 1,2 5-13,7 13-648,2 0 0,1-1 0,31 42 1,-32-49-583,8 13-3526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2.3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287 166 1856,'0'0'2097,"15"-9"-2058,49-28 27,-62 36-28,0 0 1,0 0-1,0 0 0,0-1 0,0 1 0,0-1 1,0 1-1,0-1 0,-1 0 0,1 0 0,-1 0 1,0 0-1,1 0 0,-1 0 0,0 0 0,1-3 1,-2 4-13,0 0 1,0 0 0,0 0 0,0-1 0,0 1 0,0 0 0,0 0-1,0-1 1,-1 1 0,1 0 0,-1 0 0,1 0 0,-1 0-1,1-1 1,-1 1 0,1 0 0,-1 0 0,0 0 0,0 0 0,1 0-1,-2-1 1,-4-3 124,-1 1-1,1-1 0,-1 1 1,1 0-1,-1 1 0,-10-4 1,11 4 6,-4-2-40,-1 1 0,1 0 1,-1 1-1,0 0 0,0 0 0,-1 1 0,1 1 0,0 0 0,-1 0 1,1 1-1,-1 0 0,-20 4 0,24-1-112,0-1-1,0 1 1,1 0-1,-1 1 1,0 0-1,1 0 1,0 0-1,0 1 1,1 0-1,-1 1 1,1-1-1,0 1 1,0 0-1,1 1 1,0-1-1,0 1 1,-7 14-1,7-12-8,0 1-1,1 0 0,0 0 0,0 0 0,1 0 0,1 1 0,-3 20 0,5-28-1,-1 1 0,1-1 0,0 0 0,0 1-1,1-1 1,-1 0 0,1 1 0,0-1 0,0 0-1,0 0 1,0 0 0,0 1 0,1-1 0,-1-1-1,1 1 1,0 0 0,0 0 0,0 0 0,0-1-1,0 0 1,1 1 0,-1-1 0,1 0 0,-1 0-1,1 0 1,0 0 0,0-1 0,5 3 0,3 0-27,0 0 1,1-1-1,-1 0 1,1-1 0,0-1-1,0 0 1,0 0-1,20-2 1,-25 0 18,-1 1 1,0-1-1,1-1 0,-1 1 1,0-1-1,1 0 0,-1-1 1,0 1-1,-1-1 0,1 0 1,0-1-1,-1 1 0,0-1 1,0 0-1,0 0 1,0-1-1,4-5 0,-3 0 93,0 1-1,-1-2 0,0 1 1,-1-1-1,0 1 1,-1-1-1,0-1 0,0 1 1,-1 0-1,-1 0 1,0-1-1,0 1 0,-3-22 1,2 32 88,-8 17-158,0 1 1,1 0 0,0 0-1,2 1 1,0 0 0,1 0-1,-3 36 1,3-20-73,2-21-465,1 0 0,0 0 0,1 0 0,0 1 0,4 19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2.7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62 0 1720,'0'0'5898,"-10"14"-5785,-27 45-169,34-52 33,0 0-1,1 1 1,0 0 0,0-1-1,1 1 1,0 0 0,1 0-1,-1 0 1,2 0 0,-1 0-1,2 11 1,1 12 6,-4-26-265,1-9 117,0-22 85,1 21 90,-1-1 0,0 2-1,1-1 1,0 0 0,0 0 0,1 0 0,-1 0 0,1 0-1,0 1 1,0-1 0,1 1 0,3-6 0,1 4 26,0-1 0,1 2 0,-1-1 0,1 1 0,1 0 0,-1 1 0,1 0 0,-1 0 1,1 1-1,0 0 0,1 0 0,-1 1 0,0 0 0,1 1 0,-1 0 0,1 1 0,-1 0 0,18 2 0,-24-2-37,0 1-1,0 0 0,0 1 0,-1-1 0,1 0 1,-1 1-1,1-1 0,-1 1 0,1 0 0,-1 0 1,0 0-1,0 0 0,0 0 0,0 0 0,0 1 1,-1-1-1,1 1 0,-1-1 0,1 1 0,-1-1 1,0 1-1,0 0 0,0 0 0,0 0 0,0 5 1,2 8-3,-1-1 0,0 1 1,-2 22-1,-3 169-1522,3-189-638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3.4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186 1 3265,'0'0'4201,"-2"9"-4105,-2 23-70,-1 47 0,5-78-26,0 0-1,0 1 1,1-1 0,-1 0 0,1 1 0,-1-1 0,1 0 0,-1 0 0,1 1 0,0-1 0,0 0 0,0 0-1,0 0 1,-1 0 0,1 0 0,0 0 0,1 0 0,-1-1 0,0 1 0,0 0 0,0 0 0,0-1 0,1 1-1,-1-1 1,0 1 0,0-1 0,1 0 0,-1 1 0,0-1 0,1 0 0,-1 0 0,2 0 0,55 1 206,-43-1-100,-4 0-62,-1 0 1,1-1-1,0 0 0,-1-1 0,1 0 1,-1-1-1,0 0 0,0-1 1,0 0-1,0 0 0,0-1 1,-1 0-1,0-1 0,0 0 0,0 0 1,-1-1-1,0 0 0,9-10 1,-11 6 1245,-5 10-587,-1 4-305,1 11-706,1 22 279,-2-1 0,-2 0 0,0 0 1,-3 0-1,-1 0 0,-1 0 0,-2-1 1,-15 37-1,-40 80-11,-22 63-102,71-170 105,2 0 0,2 1 0,-5 47 1,16-90 24,0 1 1,0-1 0,0 0 0,-1 0 0,1 1 0,-1-1 0,1 0-1,-1 0 1,0 0 0,0 0 0,0 0 0,0 0 0,0 0 0,0 0 0,-1 0-1,1-1 1,-1 1 0,1 0 0,-1-1 0,0 1 0,1-1 0,-1 0-1,-4 3 1,0-3 36,1 1 1,-1-1-1,0 0 0,0-1 0,0 0 0,0 0 1,-10-1-1,6 1 67,5-1-22,-1 1 0,1-1 0,0-1 0,-1 1 0,1-1 0,0 0 0,0 0-1,0 0 1,0-1 0,0 0 0,0 0 0,1 0 0,0 0 0,-1-1 0,1 0 0,0 1 0,1-2-1,-1 1 1,1 0 0,0-1 0,0 1 0,0-1 0,0 0 0,1 0 0,-3-9 0,2 5-47,0-1 1,0 0-1,1 0 1,0 0-1,1 0 1,0 0-1,1 0 1,0 0 0,1 0-1,-1 0 1,2 0-1,0 0 1,5-17-1,-3 17-47,1 1 0,0 0-1,0 0 1,1 1-1,0 0 1,1 0 0,0 0-1,0 1 1,0-1 0,10-6-1,74-53-1542,187-104 0,-90 73-3087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4.4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386 93 3745,'0'0'4298,"-26"12"-4079,-4 0-116,15-7-41,0 1 0,0 1 0,1 0-1,0 1 1,0 0 0,0 1 0,1 1 0,1 0-1,-12 12 1,2 0 105,2 1-1,0 1 1,2 1-1,-29 49 1,38-57-146,1 0 0,1 1 0,1 0 1,0 0-1,1 0 0,1 1 0,1 0 0,1-1 0,-1 24 0,3-37-28,1 0-1,-1 0 1,0 0-1,1 0 1,0-1-1,1 1 1,-1 0-1,1 0 1,-1-1-1,1 1 1,1-1-1,-1 1 0,1-1 1,0 0-1,0 0 1,0 0-1,0-1 1,0 1-1,1-1 1,0 1-1,0-1 1,0 0-1,0-1 0,0 1 1,1-1-1,-1 0 1,1 0-1,-1 0 1,9 2-1,11 1-122,-1 0 1,1-2-1,-1 0 0,46-2 1,-57-1 45,0-1 1,1 0 0,-1-1-1,0 0 1,0-1 0,0 0-1,0-1 1,-1 0-1,1-1 1,-1 0 0,0-1-1,-1 0 1,1-1 0,-1 0-1,0-1 1,-1 0 0,0 0-1,0-1 1,-1 0 0,0 0-1,-1-1 1,0 0 0,11-21-1,-9 12 37,-1-1-1,-1 0 1,0 0-1,-2 0 1,0-1 0,-1 0-1,1-27 1,-3 9 262,-1 1 0,-3-1 0,-5-40 1,4 65-98,1 0 0,-2 0 0,0 0 0,-1 1 0,-7-17 1,9 25-96,1 0 1,-1 0 0,0 0 0,0 0-1,-1 1 1,1 0 0,-1-1 0,0 1 0,0 1-1,-1-1 1,1 1 0,-1-1 0,1 1 0,-1 1-1,-10-5 1,13 6-26,-1 0-1,1 1 1,0-1 0,-1 1-1,1 0 1,-1 0-1,1 0 1,0 0 0,-1 0-1,1 0 1,-1 1 0,1-1-1,0 1 1,-1 0-1,1 0 1,0 0 0,0 0-1,-1 0 1,1 0-1,0 0 1,-2 3 0,-3 1-46,1 1-1,1 0 1,-1 0 0,1 1 0,-4 6 0,-33 64-1040,7 7-1069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4.9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210 20 1328,'0'0'6038,"-7"-3"-5860,-20-10-127,20 9 44,-2 8-74,-4 11 66,0 1 1,1 1-1,1 0 0,0 1 0,-8 20 1,6-14 19,4-8-70,0 0 0,0 1 1,2 0-1,0 1 0,1 0 1,1 0-1,0 0 1,1 0-1,2 1 0,-2 30 1,4-48-43,1 1 0,-1 0 1,1 0-1,-1 0 1,1-1-1,0 1 0,0 0 1,0-1-1,0 1 1,0-1-1,0 1 1,0-1-1,0 1 0,0-1 1,1 0-1,-1 1 1,1-1-1,-1 0 1,1 0-1,-1 0 0,1 0 1,0-1-1,-1 1 1,1 0-1,0-1 1,0 1-1,0-1 0,2 1 1,11 2-3,-1-1 0,29 0 0,-30-2-18,224-1-1475,-130-10-861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5.3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206 0 6529,'0'0'4025,"-56"125"-4313,26-44 312,-3 3-24,-1 3 0,4-2-8,11-11-312,16 6-576,3-19-768,0-24-2553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5.6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1 132 544,'0'0'7234,"206"-77"-7242,-83 53-488,-14 7-385,-19 4-1511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6.2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1 356 672,'0'0'4366,"28"9"-4312,93 24-37,-111-31-56,0-1 0,0 0 0,0-1 0,0 0-1,0 0 1,0-1 0,0-1 0,0 0 0,0 0 0,0-1 0,-1 0 0,1 0-1,-1-1 1,0 0 0,0-1 0,0 0 0,0-1 0,14-12 0,-16 13-18,-2 2 43,-1-1 0,1 0-1,-1 0 1,0 0 0,-1 0 0,1 0 0,-1-1 0,1 0-1,-1 0 1,-1 0 0,1 0 0,2-7 0,-4 10 68,-1 0 0,1-1 1,0 1-1,-1 0 0,0 0 1,1-1-1,-1 1 0,0 0 1,0 0-1,0-1 1,-1 1-1,1 0 0,0 0 1,-1-1-1,0 1 0,1 0 1,-1 0-1,0 0 0,0 0 1,0 0-1,0 0 0,-1 0 1,1 0-1,0 0 0,-1 1 1,1-1-1,-1 1 1,0-1-1,1 1 0,-1-1 1,-4-1-1,0-1 106,0 1-1,0 0 1,0 0-1,-1 1 1,0-1 0,1 1-1,-1 1 1,0-1-1,0 1 1,0 1 0,0-1-1,0 1 1,1 0-1,-1 1 1,0-1-1,0 1 1,0 1 0,-11 3-1,10-2-123,1 1 0,-1 0 0,1 1 0,0-1 0,0 1 0,0 1 0,1-1 0,0 1 0,0 0 0,0 1 0,1-1 0,0 1-1,0 0 1,-6 12 0,3 0-36,0 0 0,1 0 0,1 1 0,1-1 0,1 1 0,1 0 0,0 0 0,2 1 0,0 26 0,1-41-3,0 1 0,1-1-1,0 0 1,0 1 0,0-1 0,1 0-1,0 1 1,0-1 0,0 0-1,1-1 1,0 1 0,0 0 0,1-1-1,-1 1 1,9 8 0,-5-8-52,-1 0 1,1-1-1,0 0 1,1 0 0,-1 0-1,1-1 1,0-1-1,0 1 1,0-1 0,0 0-1,16 2 1,8 1-349,1-2 0,0-1 0,-1-2-1,1-1 1,0-2 0,0-1 0,0-1 0,-1-2 0,1-1 0,46-17 0,-51 12 241,-1 0 1,0-1-1,-1-2 1,-1-1-1,0 0 1,34-32-1,-47 37 343,-1-1-1,0 0 1,-1-1-1,0 0 1,0-1-1,-2 0 1,0 0-1,0-1 1,-2 0-1,0-1 0,0 1 1,-1-1-1,3-20 1,-3-15 1524,-2-1-1,-3-60 1,-2 38 170,-10 98-2200,-221 792-2216,221-749 928,11-38-1935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9.0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54 3729,'0'0'3833,"41"-54"-3657,-37 54 296,0 0-552,7 0-704,0 0-593,-3 14-559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6.6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1 155 2601,'0'0'7273,"288"-67"-7353,-112 30-616,-23 7-712,-40 10-2849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3:46.9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7458,'0'0'1976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4:57.8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0 24,'0'0'1991,"-11"10"2838,11 40-4880,0 152 29,0-201 28,2-1-45,0 0 35,0 1-1,0 0 1,0-1-1,0 1 1,0 0-1,0 0 1,0 0-1,0 0 1,0 0-1,-1 1 1,1-1-1,0 0 1,-1 1-1,1-1 1,-1 1-1,0 0 1,1-1-1,-1 1 1,0 0-1,0 0 1,0 0-1,0 0 1,1 3-1,-1-1 8,1-1 0,-1 0 1,1 0-1,0 0 0,0 0 0,1 0 0,-1-1 1,6 5-1,104 61-21,-102-63 31,-1 0 1,1-1-1,1 0 0,-1-1 0,1 0 0,-1 0 0,12 0 0,83 4 215,-42-4-202,-9 0-5,95-6 0,-120-1-32,1-2 1,32-10 0,-39 9 5,0 1 0,0 1 0,1 1 0,28-1-1,142-9 85,-29 13 62,185 3 17,-268 5-9,0 4 1,0 4-1,144 45 0,-222-57-153,0 1-1,0-1 1,-1 1-1,1 0 1,-1-1-1,0 2 1,0-1-1,-1 0 1,1 1-1,-1-1 1,0 1-1,2 5 1,5 8-8,5 7 6,-6-13-31,-1 0 0,0 0 0,-1 0 0,0 1 0,-1 0 0,0 0 0,-1 1 0,-1-1 0,3 20 0,1 42 38,-7-85-4,0 1 1,0 0-1,0 0 0,2-1 1,-1 1-1,1 0 0,0 0 1,1 0-1,0 1 0,0-1 1,1 1-1,0-1 0,1 1 1,0 0-1,0 1 0,0-1 1,10-9-1,-9 11 3,0 1 0,0 0 0,0 0 0,0 0 0,1 1 0,-1 0 0,1 0 0,0 1 0,0 0 0,1 0 0,-1 1 0,1-1 0,8 0 0,9 0 43,1 1-1,44 2 1,-25 0 89,122-2 45,216 8 1,-334-1-175,43 3 74,259 9 61,161-17 271,-499-1-395,0-1 1,-1-1-1,1 0 1,-1-1-1,0 0 1,0 0 0,13-8-1,50-16-12,19 11-13,48-13 24,-44-8 112,-77 28-85,1 1 0,-1 0 0,1 2 0,1 1 0,32-5 0,50-3-7,7 0-26,345 8 86,-423 9-31,0 2-1,-1 1 1,0 2-1,0 1 0,38 16 1,-19-7-72,-41-15 36,0 0-1,0-1 1,0 0-1,0 0 1,22-1-1,-25 0-56,0-1-1,1 0 1,-1-1-1,0 0 1,0 0-1,1-1 0,-1 0 1,0 0-1,0-1 1,0 0-1,-1 0 1,1-1-1,-1 0 1,0 0-1,0-1 0,0 1 1,10-11-1,80-52-325,-12 3 414,-84 63-29,0 0-1,0 1 0,0-1 0,0 0 1,-1 1-1,1-1 0,0 0 0,0 0 1,-1 0-1,1 0 0,0 0 0,-1 0 1,1 0-1,-1 0 0,1 0 0,-1 0 1,0 0-1,1 0 0,-1-2 0,3-12-112,1 3 79,1 0-1,0-1 0,14-21 0,-18 32 12,1 0-11,0-1 1,0 0-1,1 0 0,-1 1 1,1 0-1,0-1 1,-1 1-1,1 0 0,0 0 1,4-2-1,-6 4 10,-1-22 8,0 21-130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4:59.1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1376,'3'0'8112,"2"14"-7250,-1 37-824,-2 71 0,-2-72-37,9 91 0,-9-139-112,1 1 0,-1-1 0,0 0 0,1 1 1,-1-1-1,1 0 0,0 0 0,-1 0 1,1 0-1,0 1 0,1-1 0,-1 0 0,0-1 1,0 1-1,1 0 0,-1 0 0,1-1 0,0 1 1,-1 0-1,1-1 0,0 0 0,0 1 1,0-1-1,0 0 0,0 0 0,0 0 0,0 0 1,4 0-1,9 0-4143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4:59.8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360 112 288,'0'0'4780,"12"-5"-4751,40-18-22,-50 22 0,0-1 1,0 1 0,0 0 0,0-1-1,0 0 1,-1 1 0,1-1-1,-1 0 1,1 0 0,-1 0-1,0 0 1,1 0 0,-1 0-1,0 0 1,0 0 0,-1-1 0,1 1-1,0 0 1,-1 0 0,1-1-1,-1 1 1,0-1 0,0 1-1,0 0 1,0-1 0,0 1-1,0 0 1,-2-4 0,2-7 449,-1 13-409,1-1 0,0 1 0,-1-1-1,1 1 1,0-1 0,-1 1 0,1-1 0,0 1 0,-1-1 0,1 1-1,-1-1 1,1 1 0,-1 0 0,1-1 0,-1 1 0,0 0 0,1-1 0,-1 1-1,1 0 1,-1 0 0,0 0 0,1-1 0,-1 1 0,1 0 0,-1 0 0,0 0-1,1 0 1,-1 0 0,-1 0 0,-24 1 317,20-1-147,-7 0 4,0 0 0,1 1-1,-1 0 1,0 1 0,1 1 0,-1 0-1,1 1 1,-12 5 0,19-7-193,0 0 0,1 1 0,0 0 0,0 0 0,0 0 0,0 0 0,0 1 0,0-1 1,1 1-1,0 0 0,0 0 0,0 0 0,0 1 0,1-1 0,-1 0 0,1 1 0,0 0 0,1 0 0,-1 0 1,1 0-1,0-1 0,0 2 0,0 4 0,0-2-28,2 34 58,-1-41-63,1 1 1,-1-1-1,1 0 0,-1 0 0,1 0 0,-1 0 1,1 0-1,0 0 0,0-1 0,-1 1 0,1 0 1,0 0-1,0 0 0,0-1 0,0 1 1,0 0-1,0-1 0,0 1 0,0-1 0,0 1 1,0-1-1,1 0 0,-1 1 0,0-1 0,0 0 1,0 0-1,0 0 0,1 0 0,-1 0 0,2 0 1,2 0-22,0 1 0,1-1 0,-1-1 0,0 1 0,0-1 1,0 1-1,0-2 0,0 1 0,0 0 0,0-1 0,0 0 1,0 0-1,0-1 0,-1 1 0,1-1 0,-1 0 1,0 0-1,0 0 0,0-1 0,0 1 0,-1-1 0,1 0 1,-1 0-1,0-1 0,3-5 0,61-117 1649,-65 128-1623,-1 0 0,0 0-1,0 1 1,0-1 0,0 0-1,0 0 1,0 1-1,0-1 1,-1 0 0,1 1-1,0-1 1,-1 1-1,1-1 1,-1 1 0,1-1-1,-1 1 1,0 0-1,0-1 1,0 3 0,2 3 5,14 72 20,-3 0-1,-4 1 1,-3 0 0,-6 83-1,0-146-51,0 0 0,-1 0 0,-2 0 0,-5 24 0,7-37 11,0 0 0,0 0 0,-1 1-1,1-1 1,-1 0 0,0-1 0,0 1 0,-1 0 0,1 0-1,-1-1 1,0 0 0,0 1 0,0-1 0,0 0 0,-1 0 0,1-1-1,-1 1 1,1-1 0,-1 0 0,0 0 0,0 0 0,-7 2-1,3-2-6,-1-1-1,1 0 0,-1 0 0,1-1 0,-1 0 1,1 0-1,-1-1 0,1 0 0,-1-1 0,1 0 1,0 0-1,-1 0 0,1-1 0,0-1 0,1 1 1,-11-7-1,-9-8-290,0-1 1,2-2-1,-24-23 0,17 16-477,-58-55-2787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0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 0 1384,'0'0'6395,"0"19"-5983,-4 522 718,9-486-1431,-5-53 229,1 0 0,0 0 0,0 0 0,-1 0 0,1 0 0,0 0 0,1 0 0,-1 0 0,0-1 0,1 1 0,-1 0 0,0-1 0,1 1-1,0-1 1,-1 1 0,1-1 0,0 0 0,0 0 0,0 0 0,3 2 0,15-1-2106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2.7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1 912,'0'0'6527,"-2"7"-6399,-4 28 270,2-1 1,1 1 0,3 60-1,0-1-158,0 211-1586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3.1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1 3209,'0'0'5337,"-19"20"-5025,19 4-56,0 6 24,0 7-24,0 7-168,0 9 32,0-5-120,0 2-152,-4 7-336,0-10-816,4-16-1993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3.6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49 296 24,'0'0'6876,"1"-7"-6688,5-9-76,0-1-1,2 1 1,0 0 0,0 1-1,2 0 1,0 0 0,20-22-1,13-22 34,-22 31-67,-16 22 9,0 0 0,0-1 0,-1 0 0,0 0 0,4-11 0,-7 15 24,-15 25 499,3-7-246,9-10-294,1 0 0,-1 0-1,1 1 1,0-1 0,0 1 0,1-1-1,0 0 1,0 1 0,0-1-1,0 1 1,1-1 0,0 1-1,0-1 1,1 0 0,-1 0-1,1 1 1,0-1 0,1-1-1,-1 1 1,5 7 0,7 7-7,0-1 1,2 0 0,27 26-1,3 4-10,-36-38-122,-1 1-1,0 1 0,-1 0 0,0 0 0,-1 1 0,0-1 1,-1 2-1,-1-1 0,0 0 0,-1 1 0,0 0 0,-1 0 0,-1 1 1,0-1-1,0 17 0,-3-27 50,1 0-1,-1 0 1,0 0 0,0 0 0,0 0-1,0-1 1,-1 1 0,1 0 0,-1-1-1,0 1 1,0-1 0,-1 1-1,1-1 1,-1 0 0,1 0 0,-1 0-1,0-1 1,0 1 0,0 0 0,-1-1-1,1 0 1,-1 0 0,1 0 0,-1 0-1,0-1 1,1 1 0,-6 0-1,-7 3 49,0-2 0,0 0 0,0 0 0,0-2 0,-23 0 0,14-1-10,0-1 0,-37-6 0,52 5-115,-1-1-1,1 0 1,0 0 0,0-1-1,1 0 1,-1-1 0,1 0 0,-11-8-1,-24-24-1847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4.8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277 103 1720,'0'0'4787,"13"-8"-4802,39-27 18,-50 34 37,-1 0 0,1-1 0,0 1 0,0 0 1,-1-1-1,1 0 0,-1 1 0,1-1 0,-1 0 0,0 0 1,1 1-1,-1-1 0,0 0 0,0 0 0,-1-1 0,1 1 1,0 0-1,-1 0 0,1 0 0,-1 0 0,0 0 0,1-1 1,-1 1-1,-1-4 0,1 1 212,-6 4-138,0-1 0,-1 2 0,1-1 1,-1 1-1,1 0 0,-9 1 0,9-1-79,3-1-14,-1 1 1,1 0 0,-1 0 0,1 0 0,0 1 0,-1-1 0,1 1 0,0-1 0,-1 1 0,1 0 0,0 1 0,0-1 0,0 1 0,0-1 0,0 1 0,0 0 0,0 0 0,1 0 0,-1 0 0,1 0 0,-1 1 0,1-1 0,0 1 0,0 0 0,0 0 0,0-1 0,0 1 0,1 0 0,-1 1 0,1-1 0,0 0 0,-1 6 0,-16 40 192,3 0 0,-17 97 0,1 107-46,23-177-147,-2 40-23,5-43-298,-3 0-1,-31 125 1,35-184-170,-1-1 0,-1 0-1,0 0 1,-12 19 0,3-17-1880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9.4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3105,'0'0'3072,"23"7"-3072,-16 3-56,1 10-504,-4 0-784,-4 0-1105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5.3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1 246 4137,'0'0'3674,"42"-18"-3622,142-56-49,-79 32-833,2 6 0,121-26 0,-209 58 675,0 0 1,1 1 0,34 0-1,-58 5 462,0 0-1,0 0 1,1 1-1,-1-1 1,1 1-1,-1 0 0,1 0 1,0 0-1,-4 5 1,1-1 105,0-2-266,-1 1 0,1-1 0,0 1 0,1 1 0,0-1-1,0 1 1,0 0 0,1 0 0,0 1 0,0-1 0,1 1 0,0 0 0,0 0 0,1 0 0,0 0-1,0 0 1,1 0 0,0 1 0,0 12 0,1-16-140,0 0 1,0-1-1,1 1 0,-1-1 1,1 1-1,0 0 0,1-1 1,-1 0-1,1 1 0,-1-1 1,1 0-1,0 0 0,1 0 1,-1 0-1,1 0 0,0 0 1,0-1-1,0 1 0,0-1 1,1 0-1,-1 0 0,1 0 1,0-1-1,0 1 0,0-1 1,0 0-1,0 0 0,0 0 1,1 0-1,-1-1 0,1 0 1,-1 0-1,1 0 0,-1 0 1,7-1-1,8 3-232,0-2 0,0 0 0,0-1 0,0-1 0,36-6 0,-51 6 169,0 0-1,1 0 1,-1 0 0,0-1 0,0 0 0,0 1 0,0-1 0,-1-1 0,1 1-1,0 0 1,-1-1 0,1 0 0,-1 0 0,0 0 0,0 0 0,0 0-1,-1-1 1,1 1 0,-1-1 0,0 0 0,0 1 0,0-1 0,0 0-1,-1 0 1,1-1 0,-1 1 0,0 0 0,0 0 0,-1-1 0,1 1 0,-1-7-1,-1 6 87,0-1-1,0 0 1,-1 1-1,1 0 1,-1-1-1,0 1 1,-1 0-1,1 0 1,-1 0-1,0 0 1,0 1-1,-1-1 1,1 1-1,-1 0 1,0 0-1,0 0 1,-1 0-1,1 1 1,-1-1-1,0 1 1,0 0-1,-5-2 1,-7-4 54,-1 1 0,0 0 1,0 2-1,-1 0 0,-21-4 0,8 7-503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5.7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0 5025,'0'0'5377,"0"128"-5153,0-54-24,0 4-56,-3 2-96,3 1 8,0-13-56,0-1-248,0 4-536,0-21-776,0-10-2793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6.0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94 1 2617,'0'0'7413,"-5"17"-7146,-4 13-135,2 1 1,1 0-1,-2 33 0,-19 314 121,3-131-3289,16-184-502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6.4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22 4321,'0'0'4301,"-7"19"-3852,3-10-416,-5 14 175,1 1 1,1 0-1,1 1 0,2-1 0,-4 39 0,8-61-211,0-1 1,1 1-1,-1-1 1,0 1-1,0-1 0,1 1 1,-1-1-1,1 0 1,0 1-1,-1-1 0,1 1 1,0-1-1,0 0 1,-1 0-1,1 1 1,0-1-1,1 0 0,-1 0 1,0 0-1,0 0 1,0 0-1,0 0 0,1-1 1,-1 1-1,0 0 1,1-1-1,-1 1 0,1-1 1,-1 1-1,1-1 1,-1 0-1,1 1 1,-1-1-1,1 0 0,-1 0 1,1 0-1,-1 0 1,1 0-1,-1-1 0,3 1 1,2-1-110,1 0 1,-1 0-1,0-1 1,0 1-1,1-1 1,-1-1-1,0 1 0,0-1 1,6-4-1,-3 1-258,-1-1 0,0 0 0,0 0 0,-1-1-1,0 0 1,0 0 0,-1 0 0,7-13 0,-10 17 214,0-1 1,-1 0-1,0-1 1,0 1-1,0 0 1,0 0-1,-1-1 1,0 1 0,0-1-1,-1 1 1,0-1-1,0 0 1,0 1-1,0-1 1,-1 1-1,0-1 1,0 1-1,-2-7 1,1 9 268,0 0 1,0-1-1,0 1 0,0 0 0,-1 0 1,1 0-1,-1 0 0,1 1 1,-1-1-1,0 1 0,0-1 0,-1 1 1,1 0-1,0 0 0,-1 1 1,1-1-1,-1 1 0,1 0 0,-8-2 1,2 1 5,0 0 1,0 1-1,0 0 1,0 0-1,0 1 1,-1 0-1,-10 3 1,4 4-619,4 11-981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6.9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8 5657,'0'0'4333,"-7"-7"-4201,-1 51 410,2-14-370,1 0 0,2 0 1,2 55-1,1-83-192,0 1 1,0-1-1,1 0 0,-1 0 1,1 1-1,0-1 0,-1 0 1,1 0-1,0 0 0,0 0 1,0 0-1,1 0 0,-1 0 1,0 0-1,1 0 0,0 0 1,-1-1-1,1 1 0,0-1 1,0 1-1,0-1 0,-1 0 1,2 1-1,-1-1 0,0 0 1,0 0-1,0-1 0,0 1 1,1 0-1,-1-1 0,0 1 1,0-1-1,1 0 0,-1 0 1,4 0-1,2 0-125,0 0 1,0 0-1,0-1 0,0 0 0,0 0 1,0-1-1,0 0 0,0 0 1,12-6-1,2-6-182,-1 0 0,-1-1 0,0-2 0,-1 0 0,26-30 0,-43 46 452,-1 0 0,0 0 0,1-1 0,-1 1 0,0-1 0,0 1 0,0-1 0,0 1 0,0-1 0,0 0 0,0 1 0,-1-1 0,1 0 0,-1 0 0,1 1 0,-1-1 0,1 0-1,-1 0 1,0-3 0,-37 8 933,33-1-1017,1 1 0,-1-1 0,1 1 0,0 0 0,0 0 0,0 0 0,1 1 0,-1-1 0,1 1 0,0-1 0,0 1 0,0 0 0,0 0 0,1 0 0,-1 0 0,1 0 0,0 0 0,0 0 0,1 0 0,-1 0 0,1 0 0,0 8 0,0-7-22,0 0 0,0-1 0,0 1 0,1 0 0,-1-1 0,1 1 0,0 0 1,1-1-1,-1 1 0,1-1 0,0 0 0,0 0 0,0 1 0,0-1 0,1 0 0,0-1 0,-1 1 0,1 0 0,1-1 0,5 5 0,5-1-12,1 0-1,0-1 1,0-1-1,0 0 1,1-1-1,-1-1 1,1 0 0,32 0-1,6-2-111,70-9-1,-87 4-4,1-2 0,65-19 1,-88 20 78,0 0 0,-1-1 1,1 0-1,-1-1 1,-1-1-1,1 0 1,-1-1-1,-1 0 1,19-17-1,-29 23 35,0 1 0,1-1 0,-1 1 0,0-1 0,0 0 0,-1 0 0,1 0 0,-1 0 0,1 0 0,-1 0 0,0 0 0,0 0 0,0-1 0,-1 1 0,1 0 0,0-7 0,-2 7 24,1 0 0,-1 0 0,0 1 0,0-1 0,0 0 0,0 1 0,0-1 0,0 1 0,-1-1 0,1 1 0,-1 0 0,0 0 0,0-1 0,0 1 0,0 0 0,-2-1 0,-5-4 36,0 1 0,0 1 0,-1 0-1,0 0 1,0 1 0,0 0 0,0 0 0,-18-2 0,3 1-87,0 1-1,0 2 1,0 0-1,-41 4 1,53-1-308,1 0 1,-1 1 0,1 1-1,-1 0 1,1 1 0,0 0-1,0 1 1,0 0-1,1 1 1,-19 13 0,-3 10-4266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8.0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0 687 2985,'0'0'6501,"10"0"-6029,20-2-448,0 0-1,0-2 1,-1-2-1,1 0 1,52-20-1,-40 10-332,0-2 0,-2-3 0,46-29 0,-81 47 259,-1 1 33,-1 0 0,1 1 1,-1-1-1,0-1 0,0 1 1,0 0-1,0-1 0,0 1 0,0-1 1,-1 0-1,1 0 0,-1 0 1,0-1-1,0 1 0,0 0 0,0-1 1,-1 1-1,1-1 0,-1 0 1,1-4-1,-7 7 85,-199 1 2067,202 0-2120,-1 0 0,1 1 0,-1 0 0,0-1 0,1 1-1,-1 0 1,1 0 0,-1 0 0,1 1 0,0-1 0,0 0 0,-1 1 0,1 0 0,0-1 0,0 1 0,1 0 0,-1 0 0,0 0 0,1 0-1,-1 1 1,1-1 0,-1 0 0,1 1 0,-1 2 0,-4 9 47,1 0 1,0 0-1,-3 17 0,6-21-9,-5 21 19,1 0-1,1 0 1,2 1 0,1 0 0,2 0 0,6 56 0,-5-84-73,0-1 0,0 0 1,0 0-1,1 0 0,-1 0 1,1 0-1,0 0 0,-1 0 1,1 0-1,1-1 1,-1 1-1,0-1 0,1 0 1,-1 1-1,1-1 0,0 0 1,-1 0-1,1-1 0,0 1 1,0-1-1,1 1 1,-1-1-1,0 0 0,0 0 1,0 0-1,6 0 0,5 1-43,0 0 0,0-2 0,0 1-1,0-2 1,15-2 0,-9 0-97,0-2 1,0-1-1,0 0 1,-1-1-1,0-1 0,-1-1 1,0-1-1,0-1 1,22-16-1,2-6-270,0-2 1,48-53-1,-83 80 429,18-18-138,31-43-1,-51 62 243,0 0-1,-1 0 1,1-1-1,-1 1 1,-1-1-1,0 0 1,0 0-1,0-1 0,-1 1 1,-1 0-1,2-16 1,-3 24-87,-1-1 1,0 0-1,0 0 1,1 0-1,-1 1 1,0-1-1,0 0 1,0 1-1,0-1 1,0 1-1,0-1 1,0 1-1,0-1 1,0 1-1,0 0 1,0 0-1,0-1 1,0 1-1,0 0 1,0 0-1,0 0 1,-1 0-1,1 0 1,0 0-1,0 0 1,-2 1-1,-34 2 67,23 1-56,0 0-1,0 1 1,0 0-1,0 1 1,1 1 0,0 0-1,0 1 1,1 0-1,0 1 1,0 0-1,1 1 1,0 0 0,1 1-1,0 0 1,1 1-1,-9 14 1,16-22-41,0-1 1,0 1 0,1 0-1,0 0 1,-1-1-1,2 1 1,-1 0-1,0 0 1,1 0-1,-1 0 1,1 8 0,1-12-4,0 1 0,-1 0 1,1 0-1,0-1 0,0 1 1,-1-1-1,1 1 0,0-1 1,0 1-1,0-1 0,0 1 1,0-1-1,0 0 0,0 1 1,0-1-1,-1 0 0,1 0 1,0 0-1,0 1 0,0-1 1,0 0-1,0-1 0,0 1 1,1 0-1,38 0-2,-30-1-25,4 0-73,-1-1-1,1-1 1,-1 0 0,0-1 0,0 0 0,-1-1-1,1-1 1,-1 0 0,0 0 0,-1-1-1,1-1 1,-1 0 0,15-14 0,2-4-289,0-1 0,-2-1 0,36-51 0,-51 63 439,-1 0 0,-1-1 0,-1 0 0,0 0-1,-1-1 1,-1 0 0,-1 0 0,5-33 0,-4-3 1376,-1-91-1,-5 137-1253,-5-19 652,-2 19-373,-5 18-346,1 10-107,2 2 1,0 0-1,2 0 0,0 0 1,1 1-1,-4 36 0,8-46 6,-15 112-295,6 1 1,7 169-1,5-202-1096,-1 10-1525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9.0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128 1 6065,'0'0'4307,"-3"22"-4467,-76 352 553,73-346-319,-6 14 1,3-1 1,2 2-1,-4 64 1,46-168-83,-3-8-113,-22 45 99,1 1-1,0 0 0,2 0 0,1 1 1,0 1-1,22-24 0,-35 43 31,1 1 0,0-1 1,0 0-1,0 1 0,0 0 0,0-1 0,0 1 0,0 0 0,0 0 0,0 0 0,1 0 0,-1 0 0,0 1 0,1-1 0,-1 1 0,0 0 0,1-1 1,-1 1-1,1 0 0,4 1 0,-4 0-3,1 0 0,0 0 0,-1 1 1,1-1-1,-1 1 0,1 0 0,-1 0 1,0 1-1,0-1 0,0 0 0,5 7 1,1 1 3,0 1 1,-1 0 0,-1 0 0,0 1 0,0 0 0,6 18 0,-7-9-52,0-1 1,-2 1 0,0 0 0,-2 0 0,0 0 0,-2 23-1,1-41 20,-1 1 0,0 0 0,-1 0 0,1-1-1,-1 1 1,1 0 0,-1-1 0,0 1 0,-1-1-1,1 1 1,0-1 0,-1 1 0,0-1 0,0 0 0,0 0-1,0 0 1,-1 0 0,1 0 0,-1 0 0,1 0-1,-1-1 1,-4 3 0,0-1-3,1-1 0,-1-1 0,0 1 0,0-1 0,0 0 0,0-1 0,0 1 0,0-1 0,-1-1 0,-12 0 0,3 0-45,2 1 69,0-1 0,-1-1 0,-21-4 0,32 3-152,-1 1-1,1-1 0,-1 0 1,1-1-1,0 1 0,0-1 1,0 0-1,0-1 0,1 1 1,-1-1-1,1 0 0,-7-7 1,6 6-1853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09.4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98 4641,'0'0'4720,"0"7"-4674,-1 7-67,0-10 62,1 0-1,-1-1 1,1 1-1,0 0 1,0 0 0,0-1-1,1 1 1,-1 0-1,1 0 1,0-1-1,0 1 1,0 0 0,0-1-1,1 1 1,-1-1-1,1 0 1,0 1-1,0-1 1,0 0 0,1 0-1,-1 0 1,1 0-1,0-1 1,-1 1-1,5 2 1,2-1-1,1 0 0,0 0 1,0-1-1,0 0 0,1-1 0,-1 0 1,17 1-1,80-3 3,-47-2-144,-59 2 104,1 0 0,-1 0 0,1 0 1,-1-1-1,1 1 0,-1 0 0,1-1 0,-1 1 0,0-1 0,1 1 0,-1-1 1,0 0-1,1 1 0,-1-1 0,0 0 0,0 0 0,1 0 0,-1 0 1,0 0-1,0 0 0,0 0 0,0-1 0,-1 1 0,1 0 0,0 0 1,0-1-1,-1 1 0,1-1 0,-1 1 0,1 0 0,-1-1 0,0 1 1,1-2-1,0-7 184,0 1 0,-1-1 0,0 1 1,-2-14-1,1-3 208,-7-88 2282,8 148-2783,-5 17 75,-1 0 0,-3 0 1,-22 72-1,-62 147-166,49-152-386,38-102 200,1-1 1,1 1-1,1 0 1,0 0-1,1 0 1,0 17-1,2-30 75,-1-1 0,1 1 1,0-1-1,1 1 0,-1-1 0,0 1 0,1-1 0,-1 1 1,1-1-1,1 4 0,4-1-2393,-4-4 2161,-1 0 0,1 0-1,-1-1 1,1 1 0,-1-1 0,1 1-1,-1-1 1,3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15.3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109 1 4033,'0'0'4817,"-1"0"-4790,1 0 0,-1 1 0,0-1 0,1 0 0,-1 0 0,1 1 0,-1-1 0,1 1 0,-1-1 0,1 0 0,-1 1 0,1-1 0,-1 1 0,1-1 0,-1 1 0,1 0 0,0-1 0,-1 1 0,1-1 0,0 1 0,-1 0 0,1-1 0,0 2 0,-74 322 233,55-171-3023,18-149 2576,-3 35-2252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16.0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143 132 256,'0'5'7356,"1"-9"-7301,0 0 1,1-1-1,-1 1 0,1 0 0,0 0 0,0 0 0,0 0 1,1 1-1,0-1 0,-1 1 0,1-1 0,0 1 0,1 0 0,4-4 1,53-41 358,-17 25-74,-43 22-340,0 0 0,0 1 0,0-1 0,0 1-1,1-1 1,-1 1 0,0 0 0,0-1 0,1 1-1,-1 0 1,0 0 0,0 0 0,1 0 0,-1 0 0,0 0-1,1 0 1,-1 1 0,0-1 0,0 0 0,1 1-1,-1-1 1,0 1 0,0-1 0,0 1 0,1-1-1,-1 1 1,0 0 0,0 0 0,0-1 0,0 1-1,0 0 1,-1 0 0,1 0 0,0 0 0,0 0-1,0 2 1,3 8-17,-2 0-1,1 0 1,-1 0-1,-1 1 1,0-1 0,-1 0-1,0 1 1,-1-1-1,-2 17 1,0-13-26,0 1 1,-1-1 0,0 0-1,-1 0 1,-1 0 0,-11 19 0,7-17-15,3-3 42,-1 0 0,-1-1 0,0 0 0,-21 22 0,28-34 427,7-4-138,21-19-102,44-31 78,-65 50-226,0 0 1,0 0-1,1 1 0,-1 0 1,1 0-1,-1 0 1,1 0-1,0 1 1,0 0-1,-1 0 0,1 1 1,9 0-1,-14 0-25,-1 0 1,1 0-1,0 0 1,0 1-1,-1-1 0,1 0 1,0 1-1,-1-1 0,1 1 1,0-1-1,-1 0 0,1 1 1,-1-1-1,1 1 0,-1 0 1,1-1-1,-1 1 1,1 0-1,-1-1 0,1 1 1,-1 0-1,0-1 0,1 1 1,-1 0-1,0-1 0,0 1 1,0 0-1,1 1 0,0 25-29,-1-19 20,1 15 8,-2-1-1,0 1 1,-1 0-1,-1 0 1,-2-1-1,0 1 1,-10 26-1,8-33 18,0-1 0,0 0-1,-2 0 1,0-1 0,0 0-1,-1 0 1,-1-1 0,-1-1-1,1 0 1,-22 17 0,28-25-8,1 0 0,-1-1-1,-1 1 1,1-1 0,-1 0 0,1 0 0,-1 0 0,0-1 0,0 0 0,0 0 0,0-1-1,0 1 1,0-1 0,0-1 0,-1 1 0,1-1 0,0 0 0,-1-1 0,1 1 0,0-1-1,0 0 1,0-1 0,0 0 0,0 0 0,0 0 0,0 0 0,0-1 0,1 0-1,0 0 1,-1-1 0,1 1 0,0-1 0,1 0 0,-1-1 0,1 1 0,-5-6 0,-16-17-1730,0 17-2405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9.8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4353,'0'0'1488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0.0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244 54 56,'0'0'4628,"1"-8"-1924,-3-25-2592,-3 31-92,0 0 1,0 0-1,-1 0 0,1 1 0,0 0 0,-1 0 1,1 0-1,-1 0 0,0 1 0,1 0 0,-1 0 1,1 1-1,-1 0 0,1 0 0,-1 0 0,1 0 1,-1 1-1,1 0 0,0 0 0,-6 3 0,0 6 38,0 1-1,1-1 1,1 2-1,0-1 1,1 1-1,0 1 0,0 0 1,2 0-1,0 0 1,0 1-1,2-1 1,-6 28-1,3 6 11,1 1-1,2 83 1,4-128-72,0 1 1,0-1-1,0 1 1,0-1-1,1 0 1,-1 1-1,1-1 1,1 0-1,-1 1 1,0-1-1,1 0 1,0 0 0,0 0-1,0 0 1,1 0-1,-1-1 1,1 1-1,0-1 1,0 1-1,0-1 1,0 0-1,0 0 1,1-1-1,0 1 1,-1-1-1,1 1 1,0-1-1,0 0 1,0-1-1,0 1 1,1-1-1,-1 1 1,6-1-1,4 1-53,0-1 0,0-1 0,1-1 0,-1 0 0,0 0 0,0-2 0,0 1 0,0-2 0,-1 0 0,1-1 0,-1 0 0,0-1 0,0 0 0,-1-1 0,0-1 0,0 0 0,16-14 0,-8 5 82,-2 0 1,0-2-1,-1 0 1,0 0-1,-2-2 0,-1 0 1,0 0-1,21-47 1,-34 63 134,1 1 0,-1 0 0,0-1 0,0 1 1,0 0-1,0-1 0,-1 1 0,0-6 0,-18 12 66,14 1-225,0-1 1,0 1-1,1 0 0,0 1 1,0-1-1,-1 0 1,2 1-1,-1 0 0,0 0 1,1 0-1,0 0 1,0 0-1,-2 5 0,-20 59 76,19-45-52,1-1 1,0 1 0,2 0 0,1 43-1,1-52-33,0-12 5,0 0-1,0 1 1,0-1 0,0 0 0,1 1-1,-1-1 1,1 0 0,-1 0 0,1 1 0,0-1-1,0 0 1,-1 0 0,2 0 0,-1 0-1,0 0 1,0 0 0,1 0 0,-1-1 0,1 1-1,-1 0 1,1-1 0,0 1 0,0-1-1,0 0 1,0 1 0,0-1 0,0 0 0,0 0-1,4 1 1,3 0-30,1 0 0,0-1 0,0 0 0,-1 0 1,19-2-1,-6 0-49,-10 0-24,0 0 0,0-2 0,0 0 1,-1 0-1,1-1 0,-1 0 0,1-1 1,-1 0-1,-1-1 0,1 0 0,-1-1 1,0 0-1,0 0 0,-1-1 0,0-1 1,-1 1-1,0-1 0,0-1 0,8-11 1,-14 17 106,0 1 1,0 0 0,-1 0 0,1-1 0,-1 1 0,1-1 0,-1 1 0,0-1-1,0 0 1,-1 1 0,1-1 0,-1 0 0,0 0 0,0 1 0,0-1 0,0 0-1,-1 0 1,1 1 0,-3-6 0,1 5 59,0-1 1,0 1-1,-1-1 0,0 1 0,0 0 1,0 0-1,-1 0 0,1 0 1,-1 1-1,0 0 0,0-1 0,-7-3 1,-7-3 202,-1 0 0,0 2-1,0 0 1,-1 1 0,-33-8 0,40 13-227,0 0 0,0 0-1,1 1 1,-1 0-1,0 2 1,-21 1-1,33-1-68,0 0-1,-1 0 0,1 0 1,0 0-1,0 1 0,0-1 0,0 0 1,0 0-1,0 1 0,0-1 0,0 1 1,1-1-1,-1 0 0,0 1 0,1-1 1,0 1-1,-1 0 0,1-1 0,0 1 1,-1-1-1,1 1 0,0-1 0,0 1 1,0 0-1,1-1 0,-1 1 0,1 2 1,5 43-891,-3-42 681,-1 1 0,1-1-1,0 1 1,0-1 0,0 0-1,6 7 1,24 26-2613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0.4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6129,'0'0'2197,"0"30"-2349,0 92-12,0-118 149,0-1 1,0 1-1,0-1 1,0 1-1,1-1 1,-1 1-1,1-1 1,0 1 0,0-1-1,0 1 1,0-1-1,1 0 1,3 5-1,-5-7 20,1 0-1,0-1 0,0 1 1,-1-1-1,1 1 0,0-1 1,0 1-1,0-1 0,0 1 1,0-1-1,0 0 0,0 1 1,0-1-1,0 0 0,0 0 1,0 0-1,0 0 1,0 0-1,0 0 0,0 0 1,0 0-1,0 0 0,0-1 1,0 1-1,0 0 0,0-1 1,0 1-1,0-1 0,6-3 39,0 0 0,0-1 0,-1 0 0,0 0 0,0 0 0,8-10 0,-13 14-49,18-22 115,27-43-1,-10 13 488,-36 53-585,1-1 1,-1 0 0,1 0 0,-1 1 0,1-1 0,0 0 0,-1 1 0,1-1 0,0 0-1,-1 1 1,1-1 0,0 1 0,0-1 0,-1 1 0,1-1 0,0 1 0,0 0 0,0-1-1,0 1 1,0 0 0,-1 0 0,1 0 0,0 0 0,0 0 0,0 0 0,0 0 0,0 0-1,0 0 1,0 0 0,0 0 0,0 0 0,-1 1 0,1-1 0,0 0 0,0 1 0,0-1-1,0 0 1,-1 1 0,1-1 0,0 1 0,0 0 0,-1-1 0,1 1 0,0 0-1,-1-1 1,1 1 0,-1 0 0,1-1 0,-1 1 0,1 0 0,0 1 0,20 42-104,-21-44 96,32 83-15,51 154-2970,-75-201-21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1.0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401 1 728,'0'0'6390,"-32"9"-5542,-105 31-141,127-37-607,1 1 0,0-1 0,0 2 1,0-1-1,0 1 0,1 1 1,-1 0-1,1 0 0,1 0 1,-12 13-1,16-16-86,1 1-1,-1-1 1,1 0-1,0 1 1,0 0-1,0-1 1,1 1-1,-1 0 1,1 0-1,0 0 1,0 0 0,1 0-1,-1 0 1,1 0-1,0 0 1,0 0-1,0 0 1,0 0-1,1 0 1,0 1-1,-1-2 1,3 6-1,-1-5-3,0-1 0,0 1 0,0-1 0,0 1 0,1-1 0,-1 0-1,1 0 1,0 0 0,0 0 0,0-1 0,0 1 0,1-1-1,-1 1 1,6 1 0,63 28 114,-18-10-74,-51-20-78,1 0 0,-1 0 0,0 0 1,0 0-1,0 0 0,0 1 0,0-1 0,-1 1 1,1 0-1,-1 0 0,0 0 0,0 0 0,0 1 0,0-1 1,0 0-1,-1 1 0,1-1 0,-1 1 0,0 0 1,0-1-1,-1 1 0,1 0 0,-1 0 0,1-1 0,-1 1 1,-1 0-1,1 0 0,0-1 0,-1 1 0,0 0 0,0 0 1,0-1-1,0 1 0,0-1 0,-1 1 0,0-1 1,1 0-1,-1 1 0,-1-1 0,1 0 0,0 0 0,-4 3 1,-5 3 23,0 0 1,-1 0 0,0-1 0,-1-1-1,0 0 1,0-1 0,0 0 0,-1-1-1,0 0 1,0-1 0,0-1 0,0 0-1,-1-1 1,1-1 0,-1 0-1,1-1 1,-23-2 0,35 2 6,1 0-1,-1 0 1,0-1-1,1 1 1,-1 0 0,0-1-1,1 1 1,-1-1 0,1 1-1,-1-1 1,0 0-1,1 0 1,0 0 0,-1 0-1,1 0 1,0 0-1,-1 0 1,1 0 0,0 0-1,0-1 1,0 1 0,0 0-1,0-1 1,-1-1-1,1 0-25,1 0-1,-1 0 0,0 0 0,1 0 1,0 0-1,0 0 0,0 0 0,0 0 1,0 0-1,1 0 0,-1 0 0,3-5 1,0-2-250,1 0 0,0 0 0,1 1 0,0-1 1,0 1-1,1 0 0,8-9 0,33-32-2750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1.5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0 161 5145,'0'0'1990,"21"11"-2007,67 34 5,-84-44 2,-1 1 1,1-1-1,0 0 1,0 0-1,0 0 1,0-1-1,0 0 1,0 1-1,0-1 1,0-1-1,0 1 1,-1-1-1,1 1 1,0-1-1,0 0 1,0 0-1,0-1 1,-1 1-1,1-1 1,-1 0-1,1 0 1,-1 0-1,0 0 1,0-1 0,1 1-1,-2-1 1,1 0-1,0 0 1,-1 0-1,3-3 1,6-5-126,1-1 46,7-4-238,-1-2-1,0-1 1,-2 0-1,16-23 0,-31 40 330,0 1-1,0-1 0,-1 1 1,1-1-1,0 0 0,0 1 1,-1-1-1,1 0 1,-1 0-1,0 1 0,1-1 1,-1 0-1,0 0 0,0-3 1,0 5 35,-1-1 0,1 0 0,0 0 1,-1 1-1,1-1 0,0 0 1,-1 0-1,1 1 0,-1-1 1,1 0-1,-1 1 0,0-1 1,1 1-1,-1-1 0,1 1 0,-1-1 1,0 1-1,0-1 0,1 1 1,-1 0-1,0-1 0,-1 1 1,-5-2 305,0 1 0,0 0 0,0 1 1,0 0-1,-14 1 0,2 0-149,7-1 2,2-1 13,0 1 0,0 1 0,0-1-1,1 2 1,-18 3 0,24-3-173,-1-1-1,1 1 1,-1 0-1,1 0 1,-1 0-1,1 1 1,0-1-1,0 1 1,0 0-1,1 0 1,-1 0-1,1 0 1,-1 0-1,1 0 1,0 1-1,0-1 1,-2 7-1,1-2-33,0-1 0,0 1-1,1-1 1,0 1 0,1 0 0,-1 0-1,1 0 1,1 0 0,0 0 0,0 0-1,0 0 1,1 0 0,0 0 0,1 0-1,0-1 1,0 1 0,1 0 0,-1-1-1,2 1 1,-1-1 0,1 0 0,0 0-1,1-1 1,-1 1 0,1-1 0,0 0-1,1 0 1,0-1 0,0 1 0,0-1-1,12 7 1,-5-6-204,0 0 0,1-1 0,0 0 0,0-2-1,0 1 1,0-2 0,0 0 0,1 0 0,-1-1 0,1-1 0,22-3-1,4 3-1018,32 0-2741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3.1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204 324 120,'0'0'5309,"8"-23"-4737,-7 23-536,0-1-1,-1 0 1,1 0-1,0 0 1,0 1-1,0-1 0,-1 0 1,1 0-1,0 0 1,-1 0-1,1-1 1,-1 1-1,1 0 1,-1 0-1,0 0 1,1 0-1,-1 0 0,0-1 1,0 1-1,0 0 1,0 0-1,0 0 1,0 0-1,0-3 1,-2 3 49,0 1 0,0-1 0,0 0 0,0 1 0,0 0 0,0-1 0,0 1 0,-1 0 0,1 0 0,0 0 0,-4 1 0,-7-1-186,6 0 161,1 0 1,-1 0-1,1 0 1,-1 1-1,0 0 0,1 1 1,-1 0-1,1 0 0,0 0 1,0 0-1,0 1 1,0 0-1,0 1 0,0-1 1,1 1-1,0 0 1,0 0-1,0 1 0,0-1 1,0 1-1,1 0 0,0 1 1,0-1-1,-4 9 1,2-2-34,0 0 1,2 0-1,-1 1 0,1-1 1,1 1-1,1 0 1,-1 0-1,2 0 1,0 0-1,1 1 1,2 24-1,-2-36-31,0 0-1,0 1 1,1-1-1,0 1 1,-1-1-1,1 0 1,0 1-1,0-1 1,0 0 0,0 0-1,0 0 1,1 0-1,-1 0 1,1 0-1,-1 0 1,1 0-1,0 0 1,3 2-1,0-1-18,0 0-1,-1-1 0,1 1 0,0-1 0,0 0 1,1 0-1,-1-1 0,7 1 0,11 1-148,0-1 0,1-1 1,26-3-1,-39 1 74,8 0-182,-1-2 1,0 0-1,0-1 1,0-1 0,0-1-1,20-9 1,-3-1-896,63-41 0,-90 52 1086,-1 0 0,0 0 0,0-1 0,0 0 1,-1 0-1,0-1 0,0 1 0,0-1 0,-1-1 0,0 1 1,7-15-1,-9 14 638,0 0 1,-1-1-1,0 1 1,0-1-1,-1 1 1,0-1-1,0-13 774,-3 22-1316,0 0 0,0 1 0,0-1 0,0 1 0,0 0 1,0 0-1,1 0 0,-1 0 0,0 0 0,1 0 0,-1 0 0,0 0 0,1 1 0,-1-1 0,1 0 0,0 1 0,0 0 0,-1-1 0,1 1 0,0 0 1,0-1-1,0 1 0,1 0 0,-1 0 0,-1 3 0,-14 56 155,15-53-138,-2 6-4,0 1 0,1-1 1,1 1-1,1-1 0,0 1 1,2 17-1,-1-30-22,-1-1 0,1 0 0,0 1 0,-1-1 0,1 0 0,0 0 0,0 0 0,-1 0 0,1 0 0,0 0 0,0 0 0,0 0 0,0 0 0,1 0 0,-1 0 0,0-1 0,0 1 0,0-1 0,1 1 0,-1-1 0,0 1 0,1-1 0,-1 1 0,0-1 0,1 0 0,2 0 0,43 1-123,-31-2 67,-5 1-37,0-1 1,0-1-1,-1 0 0,1 0 1,0-1-1,-1-1 0,0 1 1,0-2-1,14-7 0,-6 1-109,0-1 1,-1 0-1,-1-1 0,17-17 0,-29 26 235,-1 1-1,0-1 1,-1 0-1,1-1 1,-1 1 0,0 0-1,0-1 1,1-4-1,-2 8 28,-1 1-1,1-1 1,-1 0 0,0 0-1,1 0 1,-1 1-1,0-1 1,0 0-1,1 0 1,-1 0 0,0 0-1,0 0 1,0 0-1,0 1 1,0-1-1,0 0 1,-1 0 0,1 0-1,0 0 1,0 1-1,-1-1 1,1 0 0,0 0-1,-1 0 1,1 1-1,-1-1 1,1 0-1,-1 1 1,1-1 0,-1 0-1,1 1 1,-1-1-1,0 0 1,0 1-1,1-1 1,-1 1 0,0 0-1,1-1 1,-1 1-1,0-1 1,0 1-1,0 0 1,0 0 0,1 0-1,-1-1 1,0 1-1,0 0 1,0 0 0,-1 0-1,0 0-46,1 1-1,-1-1 1,0 0-1,0 0 1,1 1-1,-1-1 1,0 1-1,1 0 1,-1 0-1,1-1 1,-1 1 0,1 0-1,-1 0 1,1 0-1,0 0 1,-1 1-1,1-1 1,0 0-1,0 0 1,0 1-1,0-1 1,-1 3-1,-1 2 8,0-1 0,1 1 0,-1 0 0,1 1 0,1-1 0,-2 9-1,0 5-11,1 0-1,1 0 1,2 28 0,0-46-9,-1-1 0,0 0 0,1 1 0,-1-1 0,1 0 0,-1 1 0,1-1 0,0 0 0,-1 0 0,1 0 0,0 0 0,0 1 0,0-1 0,0 0 0,0 0 0,0-1 0,0 1 0,0 0 0,0 0 0,0 0 0,0-1 0,1 1 0,-1-1 0,0 1 0,1-1 0,-1 1 0,0-1 1,1 0-1,-1 0 0,2 1 0,52 0-196,-34-2 111,-8-1-42,1 0-1,0 0 1,0-2 0,-1 0 0,1 0 0,-1-1 0,0-1 0,-1 0-1,1-1 1,-1 0 0,17-14 0,0-1-380,-2-1 0,0-1 1,33-39-1,-54 55 636,0-1 1,0 0-1,-1 0 0,0-1 1,0 1-1,-1-1 0,-1 0 0,1 0 1,-2-1-1,1 1 0,0-17 1,0-12 1352,-5-71 0,0 39-1477,3 62 64,-1 9-50,0-1 1,0 1-1,1-1 0,-1 0 0,0 1 0,0-1 0,0 1 0,0-1 0,0 1 0,0-1 0,0 0 0,0 1 0,0-1 0,0 1 0,0-1 1,0 0-1,0 1 0,0-1 0,0 1 0,-1-1 0,1 1 0,0-1 0,0 1 0,-1-1 0,1 1 0,0-1 0,-1 1 0,1-1 0,-1 1 0,1-1 1,0 1-1,-1 0 0,1-1 0,-1 1 0,1 0 0,-1-1 0,1 1 0,-2 0 0,-2 23-97,-30 183 61,17-121-42,4 1-1,-2 107 1,14-172-59,0-16 81,0-1 0,1 1-1,-1-1 1,1 1-1,0-1 1,1 1-1,-1-1 1,1 1-1,-1-1 1,1 0 0,0 1-1,1-1 1,-1 0-1,1 0 1,0 0-1,3 4 1,-1-5-48,0 0 1,1-1-1,-1 0 0,1 0 1,0 0-1,-1-1 1,1 0-1,0 0 0,8 1 1,55 3-1291,-3-4-696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3.5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61 5297,'0'0'1809,"191"-14"-5578,-135 4 2648,-11-3 209,-7 3 848,-8-1 0,-8 8-912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3.9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67 141 1112,'0'0'9498,"-26"-6"-8634,26 16-864,-4 27-72,-3 13 72,-4 11 0,3 6-40,-3-6-328,11 13-736,0-20-968,0-17-2849</inkml:trace>
  <inkml:trace contextRef="#ctx0" brushRef="#br0" timeOffset="1">64 0 2865,'0'0'3216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4.3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1960,'0'0'4995,"0"14"-4583,0 265 395,1-278-836,-1 0-1,1 0 1,0 0 0,-1-1 0,1 1 0,0 0-1,0 0 1,0 0 0,-1-1 0,1 1 0,0 0-1,0-1 1,0 1 0,0-1 0,0 1 0,0-1-1,1 0 1,-1 1 0,0-1 0,0 0 0,0 0-1,0 1 1,0-1 0,0 0 0,1 0 0,-1 0 0,0-1-1,0 1 1,0 0 0,0 0 0,0-1 0,2 0-1,2 1-78,0-1 0,0 0-1,0 0 1,0 0 0,0-1 0,0 1-1,5-4 1,-5 2-29,1-1 0,-2 1 0,1-1-1,0-1 1,-1 1 0,0 0 0,0-1 0,0 0 0,-1 0 0,0 0-1,1-1 1,-2 1 0,1-1 0,2-6 0,-1-4 638,-1-1-1,0 1 1,0-33 0,-2 36 45,-1 7-447,0 0 0,1 0-1,0 1 1,0-1 0,0 0-1,1 1 1,-1-1 0,1 1-1,1-1 1,-1 1 0,6-8 0,-6 11-173,0-1 0,1 1 0,0 0 0,-1 0-1,1 0 1,0 0 0,0 0 0,0 0 0,0 1 0,1 0 0,-1 0 0,0 0 0,0 0 0,1 0 0,-1 0 0,1 1 0,-1 0 0,0-1 0,7 2 0,17-1-2009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4.7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17 216 4673,'0'0'3007,"-4"11"-2952,-8 29 52,12-40-92,0 1 0,0 0 0,0-1 0,1 1 1,-1-1-1,0 1 0,0-1 0,0 1 0,1-1 0,-1 1 1,0-1-1,1 1 0,-1-1 0,0 0 0,1 1 1,-1-1-1,0 1 0,1-1 0,-1 0 0,1 1 0,-1-1 1,1 0-1,-1 0 0,1 1 0,-1-1 0,1 0 0,-1 0 1,1 0-1,-1 0 0,1 1 0,0-1 0,-1 0 1,1 0-1,-1 0 0,1 0 0,-1 0 0,1-1 0,-1 1 1,1 0-1,0 0 0,-1 0 0,1-1 0,23-1 74,-10-5-205,1 0 0,-1-1 1,-1-1-1,0 0 0,0-1 0,23-23 0,-27 25-56,-5 4 73,0 0-1,0 0 0,0 0 0,0-1 0,-1 1 1,0-1-1,0 0 0,0 0 0,0 0 1,-1 0-1,3-8 0,-3 1 162,0 0 1,0 0-1,-1 0 0,-1-16 1,0 27-3,0-1 0,0 0 0,0 1 1,-1-1-1,1 0 0,0 1 0,-1-1 1,1 1-1,-1-1 0,1 1 0,-1-1 1,0 1-1,1-1 0,-1 1 0,0-1 1,0 1-1,0 0 0,0-1 0,0 1 0,-1 0 1,1 0-1,0 0 0,0 0 0,-1 0 1,1 0-1,-1 0 0,1 1 0,-1-1 1,1 0-1,-2 0 0,-5 0 127,1-1 0,-1 1 0,0 1 0,1-1 0,-11 2 0,4-1-72,11 1-89,0-1-1,0 1 1,0 0-1,0 0 1,0 0-1,0 0 0,0 1 1,0-1-1,0 1 1,0 0-1,1 0 1,-1 0-1,1 0 0,0 0 1,-1 0-1,1 1 1,0-1-1,0 1 0,0 0 1,1-1-1,-1 1 1,-1 3-1,-3 7 78,0 0-1,1 0 1,-7 26-1,7-11-8,1 0 0,1 1 0,2 51 0,1-52-75,0-19-18,1 0-1,-1 1 1,1-1-1,1 0 1,0 0 0,0 0-1,5 11 1,-5-16-28,0 0 0,0 0 0,0 0 1,1 0-1,0 0 0,-1-1 0,1 1 0,1-1 1,-1 0-1,0 0 0,1 0 0,0 0 1,-1-1-1,1 1 0,0-1 0,0 0 0,8 2 1,8 1-319,1-2 0,-1 0 0,1-2 0,35-1 0,-38 0-68,58 0-2012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5.6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183 136 3441,'0'0'5019,"0"-7"-4700,-1-7-201,0 6-69,-2 8 38,-110 284 1621,109-273-1684,-9 24 52,1 1 0,2 0 0,2 1 0,1 0 0,2 0 0,1 0 0,3 55 0,1-91-81,0 0 1,0 0-1,1 0 0,-1 1 1,0-1-1,1 0 0,-1 0 1,1 0-1,-1 0 0,1 0 0,0 0 1,0 0-1,-1 0 0,1 0 1,0 0-1,0-1 0,0 1 1,0 0-1,0 0 0,0-1 1,0 1-1,0-1 0,0 1 1,0-1-1,0 1 0,0-1 0,0 0 1,3 1-1,35 1-171,-31-2 136,6-1-62,-1-1 0,0 0-1,0 0 1,0-2 0,0 0 0,0 0 0,-1-1 0,1-1-1,-1 0 1,-1 0 0,1-1 0,-1-1 0,0 0 0,10-11-1,5-5-178,-1-1 0,-1-2-1,-1 0 1,22-35 0,-36 47 315,0 0 0,-2 0 0,1-1-1,-2 0 1,0-1 0,-1 1 0,-1-1 0,0 0 0,2-28 0,-5 32 94,-1 0 1,0 0-1,-1 0 0,0-1 1,-1 1-1,0 0 1,-1 1-1,0-1 0,-1 0 1,-1 1-1,0 0 0,-1 0 1,-8-13-1,4 11-22,0-1 0,-1 1 0,-1 1-1,-1 0 1,1 1 0,-2 0 0,-18-12-1,26 20-102,1 1-1,-2-1 0,1 1 1,0 1-1,-1-1 0,1 1 0,-1 0 1,0 0-1,1 1 0,-1 0 0,0 0 1,0 0-1,0 1 0,0 0 0,0 1 1,0 0-1,0 0 0,0 0 1,1 1-1,-1 0 0,-12 5 0,10-2-39,1 0 0,0 0-1,0 1 1,0 0-1,1 0 1,0 1-1,0 0 1,1 0-1,0 1 1,0 0 0,0 0-1,1 0 1,1 0-1,-1 1 1,1 0-1,-3 12 1,-1 5-592,0 1 1,3 0-1,0 1 1,-2 42-1,5 19-3977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2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131 186 256,'0'0'2170,"-7"17"-631,-2-11-629,9-14 681,1-10-1718,-1-164 3181,-6 300-3078,-6-1 1,-29 130 0,-14 114-74,53-216-95,2-143 185,0 1 0,1-1 0,-1 1 0,0-1 0,1 1 0,0-1 0,-1 1 0,1-1 0,0 0 0,0 1 0,0-1 0,1 0 0,-1 0 0,0 0 0,1 0 0,-1 0 0,1 0 0,0 0 0,0-1 0,0 1 0,-1-1 0,2 1 0,-1-1 0,0 0 0,0 1 0,0-1 0,1 0 0,-1 0 0,0-1 0,1 1 0,3 0 0,9 2-58,-1-2-1,1 1 0,0-2 0,20-1 0,-9 0-7,2-1-325,-1-1 0,1-2-1,-1 0 1,0-2 0,0-2-1,31-13 1,-9 5-1086,16-7-1428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6.2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 1 5113,'0'0'4225,"-3"3"-4385,-1 31 152,-4 6-40,1 4 40,3 6-112,-7 28-456,7-14-456,-3-4-1321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6.7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0 619 1856,'0'0'4683,"20"-31"-4051,4-10-463,93-136 409,109-147 269,-205 278 713,-37 49-1256,11 1-288,0 0 1,0 0-1,0 0 0,0 0 1,1 1-1,0-1 0,0 1 1,0 0-1,1 0 0,-1 1 1,1-1-1,0 1 0,1 0 1,0 0-1,0 0 0,0 0 1,0 0-1,1 0 1,-1 12-1,1-9-2,0-1 0,1 0 0,0 1 0,1-1 0,0 0 0,0 0 0,1 0 0,0 1 0,0-1 0,1-1 0,0 1 0,0 0 0,1-1 0,8 14 0,1-6 19,0-1-1,30 24 0,10 9-14,-52-45-33,1-1-1,-1 1 1,1-1 0,-1 1-1,1-1 1,-1 1 0,0 0-1,0-1 1,0 1-1,0 0 1,0 0 0,0 0-1,0 0 1,-1 0 0,1 0-1,-1 0 1,1 0 0,-1 0-1,0 0 1,0 0-1,0 0 1,0 1 0,0-1-1,0 0 1,-1 0 0,1 0-1,-1 0 1,1 0 0,-1 0-1,0 0 1,0 0 0,0 0-1,0-1 1,0 1-1,0 0 1,0 0 0,-1-1-1,1 1 1,-1-1 0,1 1-1,-1-1 1,0 0 0,1 1-1,-1-1 1,0 0-1,0 0 1,0 0 0,0-1-1,0 1 1,0 0 0,0-1-1,0 1 1,-2-1 0,-13 4 16,0-1 1,0 0 0,0-2-1,-23 0 1,31-1-214,0-1 0,0 0 0,0 0 0,0-1 0,0 0-1,1 0 1,-1-1 0,1 0 0,-16-9 0,12 5-1926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28.1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2561,'0'0'2592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0.0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16 499 312,'0'0'6939,"-15"-14"-4288,15-10-2757,0 1 0,1 0 0,2 0 0,0 0 0,1 0 1,8-22-1,1 5-125,-1-1 1,-2 0-1,-2 0 1,-2-1-1,1-51 1,-7 91 119,1 47 220,1-43-79,0-1 0,0 0-1,1 1 1,-1-1 0,0-1 0,1 1-1,-1 0 1,1 0 0,-1-1 0,1 0-1,-1 1 1,1-1 0,0 0-1,-1 0 1,1 0 0,-1-1 0,5 0-1,1 1 68,352 27 384,-20-1-938,-283-25 304,258-4-1075,-248-1 630,1-2 0,104-26 0,-170 31 486,26-4 53,-28 5 1,1 0 0,-1-1 0,1 1 0,-1 0 0,1 0 0,-1 0 0,1 0 0,-1 0 0,1 0 1,-1 0-1,1 0 0,-1 0 0,1 0 0,-1 0 0,1 0 0,-1 1 0,1-1 0,-1 0 0,1 0 0,-1 0 0,1 1 0,-1-1 0,0 0 1,1 1-1,-1-1 0,1 0 0,-1 1 0,0-1 0,1 0 0,-1 1 0,0-1 0,0 1 0,1-1 0,-1 1 0,0-1 0,0 1 1,1 0-1,-1 11-1419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0.4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10 7402,'0'0'2677,"9"-2"-2595,-5 1-54,1-1 1,-1 1-1,1 0 0,0 0 1,0 0-1,-1 1 0,1-1 1,0 1-1,0 1 1,0-1-1,0 1 0,-1-1 1,1 1-1,0 1 0,0-1 1,-1 1-1,1-1 0,-1 1 1,0 1-1,1-1 1,4 4-1,1 3-20,-1 1 1,1 0-1,-2 1 0,1-1 1,-1 2-1,-1-1 0,0 1 0,-1 0 1,0 0-1,-1 1 0,6 19 1,-6-14-113,-1 0 1,0 0 0,-2 1-1,0-1 1,-1 1 0,0-1-1,-5 36 1,3-51 39,1 0-1,-1-1 1,0 1-1,0-1 1,0 1-1,0-1 1,0 1-1,-1-1 1,1 0-1,-1 0 1,0 0 0,1 0-1,-1 0 1,0 0-1,0 0 1,0 0-1,0-1 1,-1 1-1,1-1 1,0 1-1,-1-1 1,1 0-1,-4 1 1,-5 2-436,0-1 1,0-1-1,0 0 0,-13 1 1,24-3 498,-48 3-2322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1.2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101 2 24,'0'0'6248,"0"-1"-6221,-1 1 1,0 0-1,1 0 1,-1 0-1,0 0 1,1 0-1,-1 0 1,0 0-1,1 0 1,-1 0-1,0 0 1,1 0-1,-1 0 1,1 0-1,-1 1 1,0-1-1,1 0 1,-1 0-1,1 1 1,-1-1-1,0 0 1,0 1-1,-2 45 333,-2-1 0,-22 88 1,7-37-263,8-43-40,6-28-49,1 1 0,-3 46 0,8-71-8,0-1-1,0 0 0,1 0 0,-1 1 1,0-1-1,0 0 0,0 1 0,0-1 0,1 0 1,-1 0-1,0 1 0,0-1 0,0 0 1,1 0-1,-1 1 0,0-1 0,1 0 0,-1 0 1,0 0-1,0 0 0,1 1 0,-1-1 1,0 0-1,1 0 0,-1 0 0,0 0 0,1 0 1,-1 0-1,0 0 0,1 0 0,-1 0 1,0 0-1,1 0 0,-1 0 0,0 0 0,1 0 1,-1 0-1,0 0 0,1-1 0,-1 1 1,0 0-1,0 0 0,1 0 0,-1 0 0,0-1 1,1 1-1,14-8 17,7-11 62,-1-1-1,35-43 0,-13 13 34,-8 12-2,26-31 337,86-72 0,-142 136-396,-1 1 0,2 0-1,-1 0 1,0 1 0,1-1-1,-1 1 1,1 0 0,0 1-1,0 0 1,11-4 0,-16 7-53,0-1 0,0 0 1,0 0-1,0 0 0,0 1 0,0-1 0,0 0 1,0 1-1,0-1 0,0 1 0,-1-1 1,1 1-1,0 0 0,0-1 0,0 1 1,-1 0-1,1-1 0,0 1 0,-1 0 0,1 0 1,-1 0-1,1 0 0,-1 0 0,1-1 1,-1 1-1,0 0 0,1 0 0,-1 0 1,0 0-1,0 0 0,0 0 0,0 0 1,1 0-1,-1 0 0,-1 0 0,1 1 0,1 50-29,-2-39 60,-10 313 384,11-322-412,-1 0 0,1-1-1,0 1 1,1-1 0,-1 1-1,1-1 1,-1 1 0,1-1-1,0 1 1,0-1 0,3 5-1,-2-6 0,-1-1-1,1 0 1,0 1 0,0-1-1,0 0 1,0 0-1,0 0 1,0-1-1,0 1 1,0 0 0,0-1-1,0 1 1,1-1-1,-1 0 1,0 0-1,0 0 1,0 0 0,5-1-1,8 0-36,1 0-1,0-1 1,-1-1 0,0-1-1,1 0 1,-2-1 0,1-1-1,0 0 1,-1-1-1,21-13 1,7-9-211,73-64-1,-106 85 270,14-12-5,39-43 0,-58 59 41,0-1 0,0 1 0,-1-1-1,0 0 1,0 0 0,0 0-1,0 0 1,-1-1 0,0 1 0,0-1-1,0 1 1,-1-1 0,0 0-1,0 0 1,0 1 0,-1-12 0,-1 17-40,1-1 0,-1 0 0,1 0 1,-1 1-1,0-1 0,0 0 0,1 1 1,-1-1-1,0 1 0,0-1 1,0 1-1,0 0 0,1-1 0,-1 1 1,0 0-1,0-1 0,0 1 0,0 0 1,0 0-1,0 0 0,0 0 1,0 0-1,0 0 0,-1 0 0,-33 1 83,25-1-41,5 0-50,-1 0 0,1 0-1,0 1 1,0 0 0,0 0-1,0 0 1,0 0 0,0 1-1,1 0 1,-1 0 0,0 0-1,1 1 1,0 0 0,-1-1-1,1 1 1,0 1-1,0-1 1,1 1 0,-1-1-1,-5 8 1,6-5-15,0 0 1,0 0-1,0 0 1,1 0-1,-1 0 1,1 0-1,1 1 0,0-1 1,0 1-1,0-1 1,0 1-1,1 0 0,0-1 1,1 1-1,-1-1 1,3 8-1,-2-11 4,0-1 0,0 1 1,0 0-1,1 0 0,-1-1 0,1 1 1,0-1-1,0 0 0,0 1 0,0-1 0,0 0 1,0 0-1,0 0 0,1 0 0,-1-1 0,1 1 1,0-1-1,-1 1 0,1-1 0,0 0 1,0 0-1,0 0 0,-1 0 0,1-1 0,5 1 1,10 2-18,0-1 0,35 0 1,-47-2 5,12 0-8,0-1-1,0-1 0,0-1 0,32-9 0,-43 10 14,0 0 0,0-1 0,0 0 0,0 0 0,-1 0-1,1-1 1,-1 0 0,0-1 0,0 1 0,-1-1 0,1 0 0,-1 0 0,0-1 0,6-8 0,-10 13-4,-1 0 1,1-1 0,0 1 0,-1 0-1,1 0 1,-1-1 0,1 1 0,-1 0 0,0-1-1,0 1 1,1 0 0,-1-1 0,0 1-1,0 0 1,0-1 0,0 1 0,-1 0-1,1-1 1,0 1 0,0 0 0,-1-1-1,1 1 1,-1 0 0,1-1 0,-1 1-1,0 0 1,1 0 0,-1 0 0,0 0 0,0 0-1,0 0 1,0 0 0,0 0 0,0 0-1,0 0 1,0 0 0,-2-1 0,-4-2-11,0 1 0,0 0 1,0 0-1,0 0 0,-8-1 0,12 2 10,-132-41-2554,113 35-1645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1.7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38 3321,'0'0'7465,"-1"-7"-7402,-2-18-60,0 20-8,-1 21 22,-3 70-99,7 136 1,1-206-385,0 1 1,1-2-1,1 1 0,1 0 1,6 18-1,6 6-2248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2.2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0 7330,'0'0'1996,"-8"23"-1989,-25 71-3,31-87-7,-1-1 1,1 1 0,1 0 0,-1-1 0,1 1-1,1 0 1,-1 0 0,1 10 0,1 0-65,-1-16 70,0 0 0,0 0-1,0 0 1,1 0 0,-1 0 0,0 0-1,1 0 1,-1 0 0,1-1 0,-1 1 0,1 0-1,-1 0 1,1-1 0,-1 1 0,1 0-1,0-1 1,-1 1 0,1 0 0,0-1 0,0 1-1,-1-1 1,1 1 0,0-1 0,0 1-1,0-1 1,0 0 0,-1 1 0,1-1 0,0 0-1,0 0 1,0 0 0,0 0 0,0 0 0,0 0-1,0 0 1,0 0 0,0 0 0,0 0-1,0 0 1,0-1 0,-1 1 0,1 0 0,0-1-1,1 0 1,-1 1 16,5 1 5,-1-1 1,1 0-1,-1-1 0,1 0 1,0 1-1,-1-2 0,1 1 1,-1-1-1,0 1 0,1-1 1,-1-1-1,0 1 0,0-1 0,0 0 1,-1 0-1,6-5 0,-7 6 8,51-31 708,-51 31-702,0 1 0,0-1-1,0 1 1,0 0 0,0 0 0,0 0 0,1 0 0,-1 0 0,0 1 0,1 0 0,-1 0-1,0 0 1,1 0 0,-1 0 0,6 2 0,-7-1-48,0 0 1,-1 1-1,0-1 0,1 0 0,-1 1 1,0 0-1,0-1 0,0 1 1,0 0-1,0 0 0,0 0 0,0-1 1,0 1-1,-1 0 0,1 0 1,-1 0-1,0 0 0,1 0 0,-1 0 1,0 0-1,0 0 0,-1 4 1,2 2-15,-2 301-145,0-274 40,0-33 93,1 0 1,0 0 0,0 0 0,-1 0 0,2 0 0,-1 1 0,0-1-1,0 0 1,1 0 0,-1 0 0,1 0 0,-1 0 0,1 0 0,0 0 0,0 0-1,0 0 1,0 0 0,0 0 0,1-1 0,-1 1 0,0 0 0,2 1-1,1-2-162,-1 1-1,1-1 1,0-1-1,-1 1 0,1 0 1,-1-1-1,1 0 1,0 0-1,0 0 0,-1 0 1,1 0-1,6-2 1,45-10-4828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2.6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 0 7618,'0'0'5097,"41"47"-5401,-41 21 112,0 12 192,-15 11-72,-15 0 0,0-7-313,15-13-287,15-20-416,4-21-696,22-20-1297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3.0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0 152 3913,'0'0'4929,"274"-84"-5921,-140 50-617,-21 10-1151,-39 14-113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06.7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98 174 3489,'0'0'2540,"0"-34"-2421,0-106-44,11 257 290,-9-70-183,-1 0 1,-3 0-1,-1-1 0,-3 1 1,-12 49-1,10-57-88,4-15-101,-63 415-3648,63-392 1437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3.7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1 165 40,'0'0'4154,"11"4"-3820,28 3-112,-1-1 0,1-2 1,51-1-1,-51-2-225,-11 0-7,45-3 0,-67 2-53,0-1 0,-1 0 0,1 0 1,0-1-1,-1 1 0,1-1 1,0 0-1,-1-1 0,0 1 0,0-1 1,0 0-1,0-1 0,7-5 1,-11 8 64,1-1 0,-1 1 1,0 0-1,0-1 0,0 1 1,0-1-1,0 1 0,-1-1 1,1 1-1,0-1 0,-1 0 1,1 1-1,-1-1 0,0 0 1,1 1-1,-1-1 1,0 0-1,0 0 0,0 1 1,0-1-1,0 0 0,-1-2 1,0 1 38,0 0 0,-1-1 0,1 1 0,-1 0 0,0 0 0,0 0 0,0 0 0,0 0 0,-1 0 0,-2-2 0,-5-4 180,-1 0 0,0 1 0,0 0 0,-20-9 1,22 12-54,-1 1 1,0 0 0,0 0 0,0 1 0,0 1 0,-1-1-1,1 2 1,-1 0 0,-15 0 0,23 1-149,1 1-1,-1 0 1,0 0-1,1 0 1,-1 0-1,1 1 1,-1-1-1,1 1 1,-1-1-1,1 1 1,0 0-1,0 0 1,0 0-1,0 0 1,0 1-1,1-1 1,-1 0-1,0 1 1,1-1 0,0 1-1,0-1 1,0 1-1,-2 5 1,-2 7 60,0 0-1,0 0 1,-2 20 0,4-15-16,1 0 0,1 1 0,0-1 1,1 0-1,2 1 0,5 34 0,-3-42-49,0 1 0,0-2 1,1 1-1,1 0 0,0-1 0,0 0 0,1 0 1,1-1-1,0 0 0,19 19 0,-12-15 3,2 0-1,0-1 1,0-1-1,1-1 1,1 0-1,0-1 1,1-2-1,0 0 1,0 0-1,34 7 1,-8-6 34,0-2 1,1-3-1,90 0 1,-103-5-64,1-2-1,0-2 0,-1-1 1,0-2-1,0-1 1,0-1-1,-1-2 1,-1-2-1,0 0 0,0-3 1,43-28-1,-68 39 0,0-1 0,0 1-1,-1-2 1,0 1-1,0-1 1,-1 0 0,1 0-1,-2 0 1,1-1 0,-1 0-1,0 0 1,-1 0-1,1 0 1,-2-1 0,1 1-1,-1-1 1,-1 0 0,1 1-1,-2-1 1,1 0-1,-1 0 1,0 0 0,-1 0-1,-3-16 1,3 20 25,0 0 0,0 0 0,-1-1-1,0 1 1,0 1 0,0-1 0,0 0 0,-1 0 0,0 1 0,0 0 0,0-1 0,-1 1-1,1 0 1,-1 1 0,0-1 0,0 1 0,0-1 0,0 1 0,-1 1 0,1-1-1,-10-4 1,3 3-4,0 0 0,0 1 0,0 0 0,0 1 0,0 0 0,0 0-1,-1 2 1,1-1 0,-14 2 0,21 0-8,-1 0 1,1 0-1,0 1 1,0-1-1,0 1 1,0 0-1,0 0 1,0 0-1,1 1 0,-1-1 1,1 1-1,0 0 1,-1 0-1,1 0 1,0 0-1,1 1 0,-1-1 1,1 1-1,-1-1 1,-2 7-1,1-1 6,0-1-1,1 0 0,-1 1 0,1 0 1,1 0-1,0 0 0,0 0 0,0 17 1,2-24-6,0-1-1,1 0 1,-1 1 0,1-1 0,0 0-1,-1 1 1,1-1 0,0 0 0,0 0 0,-1 0-1,1 1 1,0-1 0,0 0 0,0 0 0,1 0-1,-1-1 1,0 1 0,0 0 0,0 0 0,1-1-1,-1 1 1,0-1 0,1 1 0,-1-1 0,0 1-1,1-1 1,-1 0 0,1 1 0,-1-1 0,0 0-1,3 0 1,58 1 11,-46-2-7,4 2 4,-11-1-7,-1 1-1,0-1 1,1 0-1,-1 0 1,1-1-1,-1-1 1,0 1-1,1-1 1,-1-1-1,0 1 0,0-1 1,8-5-1,-8 2 1688,-7 18-1940,2 0 115,0 0-1,1-1 1,0 1-1,1-1 1,1 0 0,-1 0-1,2 0 1,-1-1-1,2 0 1,-1 0-1,1-1 1,1 0 0,0 0-1,0-1 1,0 0-1,15 8 1,15 10-2125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3.5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0 317 1432,'0'0'5662,"18"2"-5462,-2 1-178,-10-1-21,-1-1 0,1 1 0,-1-2 0,1 1 0,0 0 0,0-1 0,-1 0 0,1-1 0,0 1 0,-1-1 0,1 0 0,0 0 0,-1-1 0,1 0 0,-1 0 0,0 0 0,9-5 0,15-12-173,63-44-841,-82 56 829,-1-1-1,-1 0 0,1 0 1,-1-1-1,-1 0 1,13-19-1,-19 27 200,0-1-1,-1 1 1,1-1-1,0 1 1,-1-1-1,1 1 1,0-1-1,-1 1 1,0-1-1,1 0 1,-1 1-1,0-1 1,0 0 0,0 1-1,0-1 1,0 0-1,0 1 1,-1-3-1,0 3 31,1 0-1,-1 0 0,0 0 1,1 0-1,-1 0 1,0 0-1,0 1 1,0-1-1,0 0 0,0 0 1,0 1-1,0-1 1,0 1-1,0-1 0,0 1 1,0-1-1,0 1 1,0-1-1,-2 1 1,-7-2 341,0 1 0,-1 1 0,1 0 0,-19 2 0,7-1-154,12-1-94,0 0 0,0 0 0,1 1 0,-1 1 0,0-1 0,1 2 0,-1-1 0,-16 8 0,21-7-92,-1 1 0,1 0 1,0-1-1,0 2 0,0-1 1,0 1-1,1 0 0,0 0 1,0 0-1,0 0 0,0 1 1,1-1-1,0 1 0,-3 8 1,1-3-21,1 1 1,0 0-1,1 0 1,0 0-1,1 0 1,0 0-1,1 0 1,0 0-1,1 1 1,1-1-1,0 0 1,2 13 0,-2-20-66,1 0 0,-1 0 0,1 0 1,0 0-1,0 0 0,0-1 0,1 1 1,0-1-1,0 1 0,0-1 0,0 0 1,0 0-1,1 0 0,0-1 0,0 1 1,0-1-1,0 0 0,1 0 0,-1 0 1,1-1-1,0 1 0,-1-1 0,1 0 1,0-1-1,0 1 0,1-1 1,-1 0-1,0 0 0,8 0 0,3 0-239,0 0 0,0-1 0,0-1 0,1 0 0,-1-1 0,16-5 0,-22 4 143,1-1 1,-1 0-1,0-1 0,-1 0 1,1 0-1,-1-1 0,0 0 1,0-1-1,14-14 1,0-5 405,0-2 1,-2 0-1,-1-1 0,25-50 1,-28 47 189,2 1 0,0 1 0,2 1 0,28-31 0,-47 58-416,0 0-1,0 0 1,1 0 0,-1 0 0,0 0 0,1 0 0,-1 1 0,1-1 0,0 1-1,-1 0 1,1 0 0,0 0 0,4-1 0,-6 2-45,0 0 1,0 1-1,0-1 1,0 0-1,0 1 0,0-1 1,0 1-1,-1-1 1,1 1-1,0-1 0,0 1 1,0-1-1,0 1 1,-1 0-1,1 0 1,0-1-1,-1 1 0,1 0 1,0 0-1,-1 0 1,1 0-1,-1 0 0,0 0 1,1 0-1,-1 0 1,0 0-1,1 0 0,-1 0 1,0 0-1,0 0 1,0 0-1,0 0 0,0 0 1,0 0-1,0 0 1,0 0-1,-1 0 0,1 2 1,0 31 2,-2 0 1,-1 0 0,-1 0-1,-2 0 1,-2-1 0,-14 41-1,6-32-3,7-19-57,1 0-1,-7 31 1,20-72 122,1 1-1,0 1 1,2-1 0,12-21-1,48-75 380,-57 96-412,1 0-1,1 1 1,0 0-1,1 1 1,1 1 0,0 0-1,24-15 1,-30 23-160,1 0-1,0 1 1,-1 0 0,2 1 0,-1 0-1,0 0 1,1 1 0,0 1 0,0 0-1,0 0 1,0 1 0,0 0 0,0 1-1,0 1 1,11 1 0,2 6-5665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4.7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1 117 672,'0'0'6167,"3"-18"-4647,13-53-280,-5 44 120,-11 27-1341,1 0-1,-1 0 1,1 0-1,-1 1 1,0-1-1,1 0 1,-1 1 0,1-1-1,-1 0 1,0 1-1,1-1 1,-1 0-1,0 1 1,1-1-1,-1 0 1,0 1-1,0-1 1,0 1-1,1-1 1,-1 1-1,0-1 1,0 1-1,0-1 1,0 1-1,0-1 1,0 1-1,0-1 1,0 1-1,0-1 1,0 0-1,0 1 1,0 0-1,6 67-48,-3 0-1,-6 67 1,1-15 120,2-77-254,0-36-234,0-27 125,0 8 201,1 1-1,0-1 0,0 1 0,2-1 1,-1 1-1,1 0 0,1 0 0,9-19 1,-10 24 93,0 0 0,1 0 0,0 0 0,0 0 0,1 1 0,-1 0 0,1 0 0,1 0 0,-1 0 1,0 1-1,1 0 0,0 0 0,0 0 0,0 1 0,1 0 0,6-2 0,9-1 142,0 2 1,0 0-1,1 2 0,-1 0 0,36 2 0,-34 0-40,-22 1-127,1-1-1,0 0 1,-1 1 0,1 0 0,-1-1 0,1 1-1,-1 0 1,0 0 0,1 1 0,-1-1 0,0 0 0,0 1-1,0-1 1,0 1 0,0 0 0,0 0 0,0 0-1,0 0 1,-1 0 0,1 0 0,-1 0 0,0 0 0,1 1-1,-1-1 1,0 0 0,0 1 0,-1-1 0,1 1-1,0-1 1,-1 1 0,1 0 0,-1-1 0,0 4-1,1 5-23,0 0 0,-1-1 0,-1 1 0,1 0 0,-2-1 0,0 1 0,-3 13 0,-10 3-193,14-26 204,0 0-1,1-1 1,-1 1-1,1 0 1,-1 0-1,0-1 1,0 1 0,0 0-1,1-1 1,-1 1-1,0-1 1,0 1-1,0-1 1,0 0-1,0 1 1,0-1 0,0 0-1,0 1 1,0-1-1,0 0 1,0 0-1,0 0 1,0 0-1,0 0 1,0 0 0,0 0-1,0 0 1,-1-1-1,-2-12-211,3-2 137,2 0 0,0 0 0,1 0 0,1 0 0,0 1 0,0-1 0,2 1 0,0 0 0,0 0 1,2 0-1,14-24 0,-10 21 126,1 0 0,0 1 0,2 0 0,0 1 0,0 1 0,1 0 0,1 1 1,25-16-1,-35 24 22,1 1 0,1 1 0,-1 0 0,0 0 0,11-3 0,-17 6-49,1-1 1,0 1-1,0-1 0,0 1 0,-1 0 1,1 0-1,0 0 0,0 0 0,0 0 1,0 0-1,0 0 0,-1 0 0,1 1 1,0-1-1,0 1 0,-1 0 1,1-1-1,0 1 0,-1 0 0,1 0 1,0 0-1,-1 0 0,1 0 0,-1 0 1,0 1-1,1-1 0,-1 0 0,0 1 1,0-1-1,1 2 0,2 7-3,-1-1-1,0 0 0,0 1 1,-1-1-1,0 1 1,-1-1-1,1 19 0,-6 80 52,3-81-29,-4 15-3,-2-1 0,-1 0-1,-19 53 1,-11 58-289,37-148 217,-1 29-230,2-32 227,0 0 1,1 0-1,-1 0 0,0-1 1,0 1-1,1 0 1,-1 0-1,1 0 1,-1 0-1,1 0 0,-1 0 1,1 0-1,0-1 1,-1 1-1,1 0 1,0 0-1,0-1 0,-1 1 1,1 0-1,0-1 1,0 1-1,0-1 1,0 0-1,0 1 0,0-1 1,0 1-1,0-1 1,1 0-1,38 3-2534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5.1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27 193 9210,'0'0'3201,"67"178"-4570,-67-107 881,0 26-336,0-16-856,-7-20-3345</inkml:trace>
  <inkml:trace contextRef="#ctx0" brushRef="#br0" timeOffset="1">1 1 8938,'0'0'1984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5.4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394 0 4281,'0'0'1928,"-112"239"-1744,55-148 56,1-7-168,0-13-48,7-17 216,16-20 41,7-14-121,22-20-88,4-17-72,22-23-905,12-8-1599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5.8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0 125 5601,'0'0'6650,"202"-77"-6346,-176 83-248,-11 28-56,-7 10-144,-1 10-200,8 13-473,-4-13-1007,8-17-3825</inkml:trace>
  <inkml:trace contextRef="#ctx0" brushRef="#br0" timeOffset="1">722 0 7274,'0'0'4120,"-11"132"-4304,0-82 232,0 1-40,-1-4-16,12-10-144,0-7-288,0-6-664,4-14-1032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2:55:36.8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5801,'0'0'2641,"6"34"-2587,22 107-44,-25-121-6,0-1 1,-1 1-1,-1-1 0,-2 28 1,0-8-247,2-43 241,0 0 1,0 0-1,1 0 1,-1 0-1,1 0 1,0 0-1,0 1 0,1-1 1,2-4-1,2-2 17,2-5 50,1 0-1,1 1 1,0 0-1,1 0 1,0 1-1,1 1 0,17-13 1,-21 19 63,1 0 0,-1 0 0,1 1 0,0 0 0,0 1 0,1 0 1,-1 1-1,1 0 0,0 1 0,0 0 0,0 0 0,18 1 0,-27 1-119,0 0 0,0 1 0,0-1 0,0 1 0,0 0 0,1-1 0,-1 1 0,0 0 0,-1 0 0,1 1 0,0-1 0,0 0 0,0 0 0,-1 1 0,1-1 0,-1 1 0,1 0-1,-1-1 1,0 1 0,1 0 0,-1 0 0,0 0 0,0 0 0,0 0 0,-1 0 0,1 0 0,0 0 0,-1 0 0,1 1 0,-1-1 0,0 0 0,0 4 0,2 12 46,-1 0 1,0 0 0,-3 20-1,1-12 4,1-26-60,0 1-1,0 0 1,0 0-1,0-1 1,1 1-1,-1 0 1,0-1-1,1 1 1,-1 0-1,0-1 1,1 1-1,-1 0 1,1-1-1,-1 1 1,1-1-1,-1 1 1,1-1-1,-1 1 1,1-1-1,-1 1 1,1-1-1,0 0 1,-1 1-1,1-1 1,0 0-1,0 0 1,-1 1-1,1-1 1,0 0-1,-1 0 1,1 0-1,0 0 1,1 0-1,32 0-7,-20 0 10,161-16-271,-31 1 93,21 5-343,-164 10 497,0 0 0,0 0 0,0 0 0,0-1 0,0 1 0,0-1 0,0 1 0,0-1 0,0 1 1,0-1-1,0 1 0,0-1 0,0 0 0,0 1 0,0-1 0,-1 0 0,1 0 0,0 0 0,-1 0 0,1 0 0,0 0 0,-1 1 0,1-1 0,0-2 0,1-32 481,-4 23-195,0 0-1,-1 1 1,-7-19-1,3 10-47,4 11-57,-1 0 0,0 0 0,0 0 0,-1 0 0,1 1 0,-13-15 0,14 20-150,0 1 0,0 0 1,0-1-1,0 1 0,0 1 0,0-1 0,-1 0 1,1 1-1,-1 0 0,0-1 0,1 2 0,-1-1 1,0 0-1,1 1 0,-1-1 0,0 1 0,0 0 1,1 0-1,-1 1 0,0-1 0,0 1 1,-4 1-1,-2 1-7,0 1 0,0 0 0,0 0 0,0 1 1,1 0-1,-1 1 0,1 0 0,1 0 0,-1 1 0,1 0 1,0 1-1,1 0 0,0 0 0,-9 12 0,9-9-11,-1-1-1,2 1 1,-1 1 0,1-1-1,1 1 1,0 0 0,1 0-1,0 0 1,1 1-1,0-1 1,-1 25 0,4-35 8,0-1 0,0 1 1,0-1-1,1 0 0,-1 1 1,0-1-1,1 0 0,-1 0 1,1 1-1,0-1 0,-1 0 1,1 0-1,0 0 0,0 0 1,0 0-1,0 0 0,0 0 1,0 0-1,0 0 0,0 0 1,0 0-1,0-1 0,0 1 1,1 0-1,-1-1 0,0 1 1,0-1-1,1 1 0,-1-1 1,0 0-1,1 0 0,1 1 1,56 0-33,-40-2 17,-9 1-40,-1-1 0,1 0 1,0 0-1,-1-1 0,1 0 0,-1-1 0,0 0 1,0 0-1,0-1 0,0-1 0,-1 1 0,0-1 1,12-9-1,-14 9 174,-1 0-1,0 0 1,0 0 0,0 0 0,-1-1-1,0 0 1,0 0 0,0 0 0,-1 0-1,0-1 1,0 1 0,0-1 0,-1 0-1,0 0 1,0 0 0,-1 0 0,0 0 0,0-13 791,-1 38-1050,-8 152 76,-57 311-1,46-366 85,14-87-11,-46 236-30,42-228-41,-1-1 0,-2 0-1,-2 0 1,-1-2 0,-21 36 0,29-59 136,0 0 0,-1 0 1,0 0-1,0-1 0,-1 0 0,-1-1 1,1 0-1,-1-1 0,0 0 0,-1 0 1,0-1-1,0 0 0,0-1 1,0 0-1,-1-1 0,0 0 0,0-1 1,0-1-1,-24 3 0,34-13 345,4-3-385,0 1 0,0-1 0,1 1 1,0-1-1,1 1 0,1 0 0,-1 0 0,1 0 1,1 1-1,11-15 0,6-13-56,280-404-1117,54-45-3042,-236 328-642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24.7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56,'0'0'5980,"0"0"-5924,0 1 1,0 0-1,0-1 0,0 1 1,0 0-1,0-1 0,0 1 1,0 0-1,0-1 0,1 1 1,-1 0-1,0-1 0,1 1 1,-1 0-1,0-1 0,1 1 1,-1-1-1,0 1 0,1-1 1,0 1-1,28 1-41,-1 2 0,0 0 0,0 2 0,52 18 1,17 3-7,233 23-544,-3-27-1216,-304-22 1601,170 10-1697,-18 2-1174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25.3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109 24 3697,'0'0'4182,"-6"-4"-3834,-16-12-84,16 12 223,34 5-296,-4 5-177,-1 0 0,1 2 0,-2 1 0,1 0 1,-1 2-1,25 16 0,-29-17-20,-14-8-9,-1-1-18,-1 0 0,0 0 0,0 0-1,0 0 1,0 0 0,0 0 0,0 1-1,0-1 1,0 1 0,-1-1 0,1 1 0,0 0-1,-1-1 1,0 1 0,1 0 0,-1 0-1,0 0 1,0 0 0,0 0 0,0 1-1,0-1 1,0 0 0,-1 0 0,1 5-1,-1-6 2,-1 0-1,0 1 0,1-1 0,-1 0 0,0 0 0,0 0 0,0 0 1,0 0-1,0 0 0,0 0 0,0 0 0,0 0 0,0 0 0,-1-1 1,1 1-1,0 0 0,-1-1 0,1 1 0,0-1 0,-1 1 0,1-1 1,0 0-1,-1 1 0,1-1 0,-1 0 0,1 0 0,-3 0 0,-56 3-222,48-3 108,-157 0-2061,96 0 115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27.0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363 0 696,'0'0'3481,"-29"5"-3077,-92 15-65,116-19-296,0 0 0,-1 0 0,1 0 1,0 1-1,0 0 0,0 0 0,1 0 1,-1 0-1,0 1 0,1 0 0,0 0 0,-1 0 1,1 0-1,1 1 0,-1 0 0,0 0 1,1 0-1,-4 6 0,-5 5 104,1-3-57,-9 11 190,-28 42 0,43-57-266,1-1 0,0 1 1,0 0-1,1 0 0,0 0 0,0 0 1,1 0-1,0 1 0,0-1 0,0 16 1,3-22-19,-1-1 1,1 0-1,-1 1 0,1-1 1,-1 1-1,1-1 1,0 0-1,0 1 1,0-1-1,0 0 0,0 0 1,0 0-1,0 0 1,0 0-1,0 0 1,1 0-1,-1 0 0,0 0 1,0 0-1,1-1 1,-1 1-1,1-1 1,-1 1-1,1-1 0,-1 1 1,1-1-1,-1 0 1,1 0-1,-1 1 1,3-1-1,57 3-179,-53-3 133,25 0-168,-17 1 45,1 0-1,-1-1 1,0-1 0,1-1-1,-1 0 1,0-1 0,29-10-1,-44 14 269,0 1-1,0-1 1,-1 1-1,1-1 1,0 1-1,-1-1 1,0 1-1,1-1 1,-1 1-1,0 0 1,0-1-1,0 1 1,0-1-1,0 1 1,0 0-1,-1 1 1,1-1 49,-1 78 62,2 85-2048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27.4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131 1 4241,'0'0'3545,"-56"131"-3417,34-87-112,-1-4 48,5-6-56,6-4-8,12-10-328,0-6-849,0-8-1471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4.6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386 637 3409,'0'0'3278,"0"-12"-3134,0 5-89,0 0 1,0 0-1,-1-1 1,0 1-1,0 0 1,-1 0-1,0 0 1,0 0-1,0 0 1,-6-9-1,6 12-2,-1 0-1,0 0 0,-1 1 0,1-1 1,-1 1-1,1 0 0,-1 0 0,0 0 1,0 0-1,-1 1 0,1 0 0,0 0 1,-1 0-1,1 0 0,-1 0 1,-9-1-1,-1 0 25,1 0 1,-1 1-1,0 1 1,0 0 0,0 1-1,0 1 1,1 0-1,-1 1 1,0 0-1,-27 9 1,36-9-57,0 1 0,0-1 1,0 1-1,1 0 0,-1 0 0,1 1 1,0 0-1,0 0 0,0 0 0,1 0 1,-1 1-1,1-1 0,0 1 0,1 0 1,-1 1-1,1-1 0,0 1 0,0-1 1,0 1-1,1 0 0,0 0 1,0 0-1,1 0 0,0 0 0,0 1 1,0-1-1,1 12 0,0-16-21,0 1 1,0-1-1,0 1 0,1-1 1,-1 0-1,1 0 0,0 1 1,0-1-1,0 0 0,0 0 1,0 0-1,0 0 0,0 0 1,1 0-1,-1 0 0,1 0 1,-1 0-1,1-1 0,3 3 1,0 0-1,0-1 1,0 0-1,1 0 0,-1-1 1,1 1-1,0-1 1,8 2-1,10 0-24,0 0 0,45 0 0,-69-4 23,26 1-60,-1-1 0,1-1 0,0-1-1,-1-1 1,30-8 0,-49 9 46,1 0 1,-1 0 0,0 0 0,0-1 0,0 0 0,0 0-1,0-1 1,0 0 0,-1 1 0,0-2 0,0 1 0,0-1-1,0 0 1,-1 0 0,1 0 0,-2 0 0,1-1 0,0 0-1,-1 0 1,0 0 0,0 0 0,-1 0 0,0-1 0,0 1-1,1-9 1,2-31 149,-2 0 0,-4-57 0,-1 30 170,-5-237 1130,-11 400-1341,-4 70-108,-2 185-1,24-335-9,0 1 0,1 0 0,0 0 0,1-1 0,0 1 0,0-1 0,2 1 0,3 10 0,-4-16-1,0 0-1,0-1 1,0 1 0,0 0-1,1-1 1,-1 0 0,1 0-1,0 0 1,1 0 0,-1-1-1,1 1 1,-1-1 0,1 0-1,0-1 1,0 1 0,0-1-1,7 2 1,8 1-96,-1-2 0,1 0-1,0-1 1,0 0 0,0-2 0,21-2 0,-10 1-73,-11-1 76,0 0-1,0-1 0,0-1 1,-1-1-1,1-1 0,-1-1 1,-1 0-1,1-2 0,-1 0 0,0-1 1,-1 0-1,-1-2 0,1 0 1,21-21-1,-33 27 180,0-1 0,0 1 0,0-1-1,-1 0 1,0 0 0,-1 0 0,1-1 0,-1 1 0,-1-1-1,1 0 1,2-15 0,-3-3 605,0 1 1,-2-37-1,-1 21 160,1 40-719,0 5-150,1 287-198,-1-281 150,1-1 0,0 0 0,0 0-1,1 0 1,0-1 0,1 1 0,0 0 0,5 10 0,-6-14-119,1-1 0,0 0 1,0 1-1,0-1 1,1 0-1,-1 0 1,1-1-1,0 1 1,0-1-1,0 0 1,0 0-1,1 0 1,0-1-1,-1 1 1,8 2-1,15-2-3697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27.8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0 4081,'0'0'2934,"-6"31"-2749,-32 130-9,38-160-170,0-1-1,0 1 0,0-1 0,0 0 1,0 1-1,-1-1 0,1 1 1,0-1-1,0 1 0,0-1 0,1 1 1,-1-1-1,0 0 0,0 1 1,0-1-1,0 1 0,0-1 0,0 1 1,1-1-1,-1 0 0,0 1 1,0-1-1,1 1 0,-1-1 0,0 0 1,1 1-1,-1-1 0,0 0 1,1 0-1,-1 1 0,0-1 0,1 0 1,-1 0-1,1 1 0,-1-1 1,0 0-1,1 0 0,-1 0 0,1 0 1,0 0-1,26-3 102,23-22-63,-26 7-75,-1-2-1,0 0 0,36-45 1,-51 45 43,-8 19-99,0 0 0,0 0-1,1 0 1,-1 0 0,0 0 0,0 0 0,1 0 0,-1 0-1,0 1 1,1-1 0,-1 0 0,1 0 0,-1 0 0,1 1-1,-1-1 1,1 0 0,0 1 0,-1-1 0,1 0 0,0 1-1,-1-1 1,1 1 0,0-1 0,0 1 0,0-1-1,-1 1 1,2-1 0,3 1-1725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28.6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5 116 1800,'0'0'2866,"8"8"-2691,-5-5-163,-1 1 0,1-1 0,0 0 0,1 0 0,-1 0 0,0-1 0,1 1 0,0-1 0,0 0 0,-1 0 0,1 0 0,0 0 0,1-1-1,-1 1 1,0-1 0,0 0 0,1 0 0,-1-1 0,0 0 0,1 1 0,-1-1 0,0-1 0,1 1 0,-1-1 0,0 1 0,1-1 0,-1 0 0,0-1 0,0 1 0,0-1 0,5-3 0,-3 3-24,-1-1 1,0 0 0,0 0-1,0 0 1,0-1-1,0 0 1,-1 0-1,0 0 1,0-1 0,0 1-1,0-1 1,0 0-1,-1 0 1,0 0 0,0 0-1,-1-1 1,1 1-1,-1-1 1,-1 0-1,1 0 1,-1 1 0,0-1-1,0 0 1,0-10-1,-1 14 36,-1 1 0,1 0-1,-1 0 1,1-1 0,-1 1 0,0 0-1,1 0 1,-1 0 0,0 0-1,0 0 1,0 0 0,0 0-1,0 0 1,0 0 0,0 0-1,0 1 1,0-1 0,0 0-1,0 1 1,-1-1 0,1 1 0,0-1-1,0 1 1,-1 0 0,1-1-1,0 1 1,-1 0 0,1 0-1,0 0 1,-3 0 0,-52-1-25,44 1 80,7 1-27,0 0 0,1 1 0,-1-1 0,0 1 0,1 0 1,-1 0-1,1 1 0,-1-1 0,1 1 0,0 0 0,0 0 1,1 0-1,-1 1 0,1-1 0,-1 1 0,1 0 0,0 0 0,-4 7 1,1-3 8,1 1 1,0 0 0,0 0 0,1 1-1,0-1 1,0 1 0,1 0 0,-2 13 0,4-18-63,0 0 1,1 0-1,0 0 1,0 0 0,0 0-1,0 0 1,1 0 0,0 0-1,0 0 1,3 8-1,-2-10-13,-1 0 0,1-1-1,0 0 1,0 1-1,0-1 1,0 0-1,1 0 1,-1 0-1,1-1 1,-1 1-1,1 0 1,-1-1-1,1 0 1,0 0-1,0 1 1,0-2 0,-1 1-1,1 0 1,4 0-1,21 5-368,1-2 0,0-1 0,-1-1 0,1-1 0,0-2-1,0-1 1,0-1 0,0-2 0,-1 0 0,0-2 0,0-1 0,0-2-1,27-13 1,-32 12-101,-1-2-1,30-21 1,-44 28 659,0 0 0,-1-1 0,1 0 0,-1 0 0,-1-1 0,1 0 0,-1 0 0,8-15 0,-13 22 20,-1 1 0,1-1 0,0 0 1,-1 0-1,1 0 0,-1 0 0,0 0 1,1 0-1,-1 0 0,0 0 0,1 0 0,-1 0 1,0 0-1,0-1 0,0 1 0,0 0 1,0 0-1,0 0 0,0 0 0,0 0 0,-1 0 1,0-2-1,1 3-143,-1-1 0,0 1 1,0 0-1,0 0 0,0 0 1,0 0-1,1 0 0,-1 0 0,0 0 1,0 0-1,0 0 0,0 1 1,0-1-1,0 0 0,1 0 1,-1 1-1,0-1 0,0 1 0,1-1 1,-2 1-1,-41 30-74,40-28 43,-1 1-1,1 0 1,0 0-1,0 1 0,1-1 1,-1 1-1,1-1 1,0 1-1,0 0 1,0 0-1,1 0 1,0-1-1,0 2 1,0-1-1,0 0 0,1 0 1,0 6-1,0-10-24,1-1 0,0 1 0,-1 0 0,1-1 0,0 1 0,-1 0-1,1-1 1,0 1 0,0-1 0,-1 1 0,1-1 0,0 0 0,0 1 0,0-1-1,0 0 1,-1 0 0,1 1 0,0-1 0,0 0 0,0 0 0,0 0 0,0 0-1,0 0 1,0 0 0,1-1 0,34 1 14,-27 0-17,1-1 7,-1 0 0,0 0 0,0-1-1,1-1 1,-1 1 0,-1-1 0,1-1-1,0 0 1,-1 0 0,0 0 0,9-7-1,32-15 307,-49 27-258,1 0-1,0 0 1,-1 0-1,1 0 1,0 0 0,-1 1-1,0-1 1,1 0-1,-1 0 1,0 1-1,1-1 1,-1 0 0,0 0-1,0 1 1,0-1-1,0 0 1,0 1 0,-1-1-1,1 2 1,0-1 30,0 7-31,-1-7-45,1 1 1,-1 0 0,1-1 0,0 1-1,0 0 1,0 0 0,0-1-1,0 1 1,1 0 0,0-1-1,-1 1 1,1 0 0,0-1-1,0 1 1,0-1 0,0 1 0,1-1-1,-1 0 1,1 0 0,-1 1-1,1-1 1,0 0 0,0 0-1,0-1 1,0 1 0,0 0-1,0-1 1,1 1 0,-1-1 0,4 2-1,10 2-262,0-1 0,0 0-1,0-1 1,22 1 0,14-3-1725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29.9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499 0 968,'0'0'2346,"-34"14"-1830,-107 46 84,68-26 225,35-4 66,37-30-878,0 1 6,-1 0 1,1 1-1,0-1 1,-1 0-1,1 1 1,0-1-1,0 1 1,0-1-1,0 1 0,0-1 1,0 1-1,1 0 1,-1-1-1,1 1 1,-1 0-1,1 0 1,-1 0-1,1-1 1,0 1-1,0 0 1,0 0-1,0 0 1,0 0-1,0-1 1,1 1-1,-1 0 1,0 0-1,1-1 1,0 1-1,-1 0 1,1 0-1,0-1 1,0 1-1,0-1 1,0 1-1,0-1 0,0 1 1,0-1-1,1 0 1,-1 1-1,3 1 1,7 6-9,0 0 0,0-1 0,1 0 0,17 8 0,-12-7 100,5 3-35,31 21 15,-50-31-87,-1 0 0,0 0 0,0 0-1,0 0 1,-1 0 0,1 0 0,0 0 0,-1 1 0,1-1-1,-1 1 1,0-1 0,0 1 0,0 0 0,0-1 0,0 1-1,-1 0 1,1-1 0,-1 5 0,0-5 15,0 0 1,-1-1-1,1 1 1,-1 0 0,1 0-1,-1-1 1,0 1-1,0-1 1,0 1-1,0-1 1,0 1-1,0-1 1,0 0-1,-1 1 1,1-1-1,0 0 1,-1 0-1,1 0 1,-1 0-1,1 0 1,-1 0-1,0 0 1,-2 0 0,-48 17 262,41-15-222,-24 6-70,1-1 0,-2-2 1,1-1-1,0-2 0,-1-1 0,-56-5 1,92 3-37,-1 0 1,1 0 0,-1-1-1,1 1 1,-1 0 0,1 0 0,-1 0-1,1-1 1,-1 1 0,1 0-1,-1 0 1,1-1 0,0 1-1,-1 0 1,1-1 0,-1 1-1,1-1 1,0 1 0,-1 0-1,1-1 1,0 1 0,0-1-1,-1 1 1,1-1 0,0 1-1,0-1 1,0 1 0,0-1-1,0 1 1,-1-1 0,1 1 0,0-1-1,0 0 1,0 1 0,0-1-1,0 1 1,1-1 0,-1 1-1,0-1 1,0 1 0,0-1-1,0 1 1,1-1 0,-1 1-1,0-1 1,0 1 0,1-1-1,-1 1 1,0 0 0,1-1-1,-1 1 1,0 0 0,1-1-1,-1 1 1,1 0 0,0-1 0,12-3-1913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0.4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277 0 5065,'0'0'2761,"-97"192"-2657,75-135-8,-1-3-88,1-3 56,-1-11-56,4-6-8,5-7-152,2-10-160,-6-11-385,6-2-1231,-3-4-1201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0.7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71 2985,'0'0'4913,"195"-37"-5561,-83 24 55,-14 2-695,-16 1-1048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1.1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378 90 1928,'0'0'862,"12"-7"-1091,32-18 386,-43 24-116,0 1 0,0 0 0,-1 0 0,1 0 0,0-1 1,-1 1-1,1 0 0,-1-1 0,1 1 0,0 0 0,-1-1 0,1 1 0,-1-1 0,1 1 1,-1-1-1,1 1 0,-1-1 0,1 1 0,-1-1 0,0 0 0,1 1 0,-1-1 0,0 0 1,1 1-1,-1-1 0,0 0 0,0 1 0,0-1 0,0 0 0,0 1 0,0-1 0,0 0 0,0 0 1,0 1-1,0-1 0,0 0 0,0 1 0,0-1 0,0 0 0,-1 1 0,1-1 0,0 0 1,-1 1-1,1-1 0,0 0 0,-1 1 0,1-1 0,-1 1 0,1-1 0,-2 0 0,-24-12 647,25 13-702,-13-5 141,-1 2 1,0 0-1,0 1 0,0 1 1,0 0-1,0 1 1,0 0-1,0 1 0,0 1 1,0 1-1,1 0 1,-1 1-1,1 0 0,0 1 1,0 1-1,0 0 1,1 1-1,-24 15 0,23-12-20,0 1 0,1 1-1,0 0 1,-15 19 0,24-26-105,0 0-1,1 0 1,0 1 0,0-1 0,0 1-1,0-1 1,1 1 0,0 0 0,0 0-1,1 0 1,0 0 0,0 0 0,0 1-1,1-1 1,0 11 0,0-16-11,1 0 0,-1 0 0,1 1 1,-1-1-1,1 0 0,-1 0 0,1 0 0,0 0 0,0 0 1,-1 0-1,1 0 0,0 0 0,0 0 0,0 0 1,0 0-1,0 0 0,0-1 0,0 1 0,1 0 0,-1-1 1,0 1-1,0-1 0,0 1 0,1-1 0,-1 0 1,0 0-1,0 1 0,3-1 0,41 2-206,-37-2 156,11 0-30,5 1-39,0-2-1,0-1 0,23-4 0,-40 5 105,0-1 0,0 0 0,0 0 0,-1-1 1,1 0-1,-1 0 0,1-1 0,-1 1 0,0-2 0,-1 1 0,1 0 0,-1-1 0,1 0 0,5-8 0,-10 12 49,0 1-1,-1-1 0,1 1 0,-1-1 0,1 1 0,-1-1 0,1 1 0,-1-1 0,1 1 0,-1-1 0,1 0 0,-1 1 0,0-1 0,0 0 0,1 1 0,-1-1 0,0 0 0,0 0 0,0 1 0,1-1 0,-1 0 0,0 0 0,0 1 0,0-1 0,0 0 0,-1 0 0,1 1 0,0-1 0,0 0 0,0 1 0,-1-1 0,1 0 0,0 0 1,0 1-1,-1-1 0,1 1 0,-1-1 0,1 0 0,-1 1 0,1-1 0,-1 1 0,1-1 0,-1 1 0,1-1 0,-1 1 0,0-1 0,1 1 0,-1 0 0,0-1 0,1 1 0,-2-1 0,-1 1 5,1-1 0,-1 1 0,0-1 0,1 1 0,-1 0 0,0 0 0,0 0 1,1 0-1,-1 1 0,0-1 0,1 1 0,-1-1 0,-3 2 0,5-1-28,0 0 1,1-1-1,-1 1 1,1 0-1,-1-1 1,1 1-1,-1 0 0,1 0 1,-1 0-1,1-1 1,-1 1-1,1 0 1,0 0-1,0 0 1,-1 0-1,1 0 0,0-1 1,0 1-1,0 0 1,0 0-1,0 0 1,0 0-1,0 0 1,0 0-1,1 0 0,-1 0 1,1 1-1,-1 0-5,0-1 0,1 1 0,-1-1 0,1 1 0,0 0 0,-1-1 0,1 1 0,0-1 0,0 0 0,0 1 0,0-1 0,0 0 0,0 0 0,0 1 0,0-1 0,2 1 0,10 2-252,-1 0 0,1 0-1,0-1 1,0-1 0,0 0 0,23 0 0,-16-1-1062,20 0-4177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1.6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0 326 2921,'0'0'2662,"20"-8"-2480,62-25 150,-71 28-240,-1 0 0,0-1 0,0 0-1,-1-1 1,0 0 0,0 0 0,0-1 0,7-9-1,7-7 24,-12 14-80,64-66 121,-69 69-108,1 0 0,-2 0 0,1-1 0,-1 0 0,0 0-1,-1-1 1,0 1 0,5-15 0,-9 22-24,0 0 0,0 1 0,0-1 0,0 1 0,0-1 0,0 0 0,0 1 0,0-1 0,0 1 0,-1-1 0,1 1 0,0-1 0,0 1 0,0-1 0,-1 0 0,1 1 0,0-1 0,-1 1 0,1-1 0,0 1 0,-1 0 0,1-1 0,-1 1 0,1-1 0,0 1 0,-1 0 0,1-1 0,-1 1 0,1 0 0,-1 0 0,1-1 0,-2 1 0,-27-6 107,-32 10-151,60-4 29,-1 0 0,0 0-1,0 1 1,0-1 0,0 1-1,0-1 1,0 1 0,1 0-1,-1-1 1,0 1 0,1 0-1,-1 0 1,0 1 0,1-1 0,-1 0-1,1 0 1,0 1 0,-1-1-1,1 1 1,0-1 0,0 1-1,0-1 1,0 1 0,0 0-1,0 0 1,1-1 0,-1 1 0,0 0-1,1 0 1,-1 0 0,1 0-1,0 0 1,0 0 0,0 0-1,0-1 1,0 3 0,0 1 5,1-1 0,0 0-1,0 0 1,0 0 0,0 0 0,1-1 0,-1 1 0,1 0 0,0 0 0,0-1 0,0 1 0,1-1 0,-1 0-1,1 0 1,5 6 0,64 40 69,-56-40-77,0 0-1,-1 2 0,0 0 0,-1 1 1,-1 0-1,1 1 0,13 18 1,-25-28-8,0-1 1,0 1 0,-1 0 0,1-1 0,-1 1-1,1 0 1,-1 0 0,0 0 0,0 0 0,0 1-1,-1-1 1,1 0 0,-1 0 0,0 0 0,0 1-1,0-1 1,0 0 0,0 0 0,-1 0 0,1 0-1,-1 1 1,0-1 0,0 0 0,0 0 0,-1 0-1,1 0 1,0-1 0,-1 1 0,0 0 0,0-1-1,0 1 1,0-1 0,0 1 0,-5 3 0,1-2 24,0 1 0,-1-1 1,0 0-1,1-1 0,-2 1 0,1-1 1,0-1-1,0 1 0,-1-1 1,0-1-1,1 1 0,-1-1 0,-11 0 1,16-1 166,4-3-50,1 0-148,0 0 0,1 0-1,-1 0 1,0 0 0,1 0-1,0 1 1,-1-1-1,1 1 1,0-1 0,0 1-1,0 0 1,5-1 0,47-22-221,-35 17 128,36-13-769,2 3 0,77-15 0,-133 33 812,59-12-2194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2.0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216 9 4849,'0'0'4516,"-1"-9"-4213,1 9-302,0 1 0,0-1 0,0 0 0,0 0-1,0 0 1,0 0 0,0 0 0,0 0 0,0 0 0,0 0-1,0 0 1,-1 0 0,1 0 0,0 0 0,0 1 0,0-1 0,0 0-1,0 0 1,0 0 0,0 0 0,0 0 0,-1 0 0,1 0 0,0 0-1,0 0 1,0 0 0,0 0 0,0 0 0,0 0 0,0 0 0,-1 0-1,1 0 1,0 0 0,0 0 0,0 0 0,0 0 0,0-1 0,0 1-1,0 0 1,0 0 0,-1 0 0,1 0 0,0 0 0,0 0 0,0 0-1,-137 300 583,123-273-595,4-12-45,2 1 0,0-1 0,1 1 0,1 1 0,0-1 0,1 1 0,-4 21 0,9-37-45,0 1 0,0 0 0,0 0 0,0 0 0,0-1 0,0 1 0,1 0 0,-1 0 0,1-1 0,-1 1 0,1 0 0,-1 0 1,1-1-1,0 1 0,0-1 0,0 1 0,0-1 0,0 1 0,0-1 0,0 0 0,1 1 0,-1-1 0,0 0 0,1 0 0,-1 0 0,1 0 0,-1 0 0,1 0 0,0 0 0,-1-1 0,1 1 0,0 0 0,-1-1 0,1 0 0,0 1 0,3-1 0,35 6-5315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2.4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38 5449,'0'0'3153,"269"-17"-3689,-194 7-529,-11 0-1751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2.8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168 1 7114,'0'0'4112,"-52"57"-4256,18-10 144,1 0-160,3-6-40,11-8-248,19-12-408,0-11-1312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5.0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4 24,'0'0'8858,"-52"-3"-9306,52 53-312,0-3-561,0-10-1255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3.2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97 0 5841,'0'0'2792,"-15"29"-2759,-46 87-28,40-69-273,22-47 256,-1 0-1,1 0 1,0 0-1,-1 0 1,1 0 0,0 0-1,-1 0 1,1 0-1,0-1 1,-1 1-1,1 0 1,-1 0-1,1-1 1,0 1-1,-1 0 1,1-1 0,-1 1-1,1-1 1,-1 1-1,1-1 1,-1 1-1,0 0 1,1-1-1,-1 0 1,1 0 0,12-9 94,30-19-70,-31 19 100,0 1 0,1 0 0,1 1 1,-1 0-1,1 1 0,0 1 0,1 0 0,19-5 0,-33 12-92,-1-1-1,1 0 1,-1 0-1,1 0 0,-1 1 1,1-1-1,-1 0 1,0 0-1,1 1 1,-1-1-1,1 0 0,-1 1 1,0-1-1,1 1 1,-1-1-1,0 0 1,1 1-1,-1-1 0,0 1 1,1-1-1,-1 1 1,0-1-1,0 1 1,0-1-1,0 1 0,1-1 1,-1 1-1,0-1 1,0 1-1,0 0 1,0-1-1,0 1 0,0-1 1,-1 2-1,1 25 36,0-20 10,-7 107-53,7-114-34,0 1 0,0 0 0,0-1 0,0 1 0,0 0 0,1-1 0,-1 1 0,0 0 0,0-1 0,1 1 0,-1-1-1,0 1 1,1-1 0,-1 1 0,1-1 0,-1 1 0,0-1 0,1 1 0,-1-1 0,1 1 0,-1-1 0,1 1 0,0-1-1,-1 0 1,1 1 0,-1-1 0,1 0 0,0 0 0,-1 0 0,1 1 0,0-1 0,-1 0 0,1 0 0,0 0 0,-1 0-1,2 0 1,33 0-1043,-23-1 467,36 1-2028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3.7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590 122 2897,'0'0'1745,"21"-6"-3494,66-20 1210,-85 25 564,1 1 0,-1-1 1,0 1-1,0-1 0,0 0 0,0 0 1,1 0-1,-1 0 0,-1-1 0,1 1 1,0 0-1,0-1 0,0 1 0,2-4 1,-4 4 1,0 1 1,0-1-1,0 0 1,0 1-1,0-1 1,0 0-1,0 1 1,0-1-1,0 1 1,0-1-1,0 0 1,-1 1-1,1-1 1,0 1-1,0-1 1,-1 0-1,1 1 1,0-1-1,-1 1 1,1-1-1,0 1 1,-1-1-1,1 1 1,-1 0-1,1-1 1,-1 1-1,1-1 1,-1 1-1,1 0 1,-1 0-1,0-1 1,-8-4 350,-1 1 1,1 0 0,-1 1-1,-10-3 1,14 4-125,-16-5 136,1 1-1,-1 1 1,0 0 0,0 2 0,0 1-1,0 0 1,-28 3 0,46-1-370,0 1 1,0-1-1,0 2 0,0-1 1,0 0-1,0 1 0,0-1 1,1 1-1,-1 0 1,0 0-1,1 1 0,-1-1 1,1 1-1,0 0 0,0 0 1,0 0-1,0 0 0,1 0 1,-1 0-1,1 1 0,0-1 1,0 1-1,0 0 1,0 0-1,1 0 0,0 0 1,-1 0-1,1 0 0,1 0 1,-1 0-1,1 0 0,-1 0 1,1 1-1,0-1 1,1 0-1,-1 0 0,1 0 1,0 0-1,0 0 0,2 7 1,-2-9-23,1 0 1,-1 0 0,1 0-1,0 0 1,-1 0 0,1 0-1,0 0 1,0-1 0,0 1-1,0-1 1,1 1 0,-1-1-1,0 0 1,0 0 0,1 0-1,-1 0 1,1 0 0,-1-1-1,1 1 1,-1-1 0,1 1-1,0-1 1,2 0 0,73 1-48,-56-2 44,-21 1 6,0 0 0,0 0 0,0 0 0,0 0 0,0 0 0,0 0-1,0 0 1,0-1 0,0 1 0,0 0 0,0-1 0,0 1 0,0-1-1,0 1 1,0-1 0,0 1 0,-1-1 0,1 1 0,0-1-1,0 0 1,-1 0 0,1 1 0,0-1 0,-1 0 0,1 0 0,-1 0-1,1 0 1,-1 0 0,1-1 0,2-31 644,-3 22-191,0 11-386,0 5-100,-1 36 23,-1 0 1,-2 0-1,-2-1 1,-2 0 0,-1 0-1,-23 59 1,22-72 0,-162 394-754,166-407 734,-1-1 0,-1 0 0,0-1 0,-12 15 0,16-23 47,1 0 0,-1 0 1,0-1-1,-1 0 1,1 1-1,-1-1 0,1-1 1,-1 1-1,0-1 1,0 0-1,0 0 0,0 0 1,0 0-1,-1-1 0,-5 1 1,-1 0 150,-1-1 0,1 0 0,-1-1 0,0 0 0,1-1 0,-1-1 0,-17-3 0,26 4-128,0-1-1,1 0 0,-1 1 0,1-1 0,-1 0 0,1-1 0,-1 1 1,1 0-1,0-1 0,0 0 0,0 0 0,1 0 0,-1 0 0,1 0 1,0-1-1,-1 1 0,2-1 0,-1 1 0,0-1 0,1 0 0,-1 1 1,1-1-1,0 0 0,0 0 0,1 0 0,-1 0 0,1-5 0,0-5-41,0 1-1,1 0 0,1 0 0,0 0 1,1 0-1,0 0 0,1 0 0,0 1 1,1 0-1,1 0 0,0 0 0,0 0 0,1 1 1,1 0-1,0 0 0,18-18 0,2 1-165,1 1 0,1 1 0,1 2 0,60-36 1,14 4-898,3 5 1,120-41-1,-36 30-3211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5.4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401 0 1296,'0'0'3045,"-31"12"-2225,-104 42-30,119-47-653,0 0 1,0 2-1,0-1 0,1 2 1,1 0-1,-1 1 1,2 0-1,-1 1 1,2 1-1,0 0 1,0 0-1,1 1 1,-14 24-1,21-32-136,1 1 0,-1-1 0,1 1 0,1 0 0,-1 0 0,1 0 0,0 0 0,1 1 0,-1-1 0,2 0 0,-1 1 0,1 8 0,0-15-10,1 0 1,-1 0-1,1 0 0,0 0 0,-1 0 0,1 0 0,0 0 0,-1-1 0,1 1 0,0 0 1,0 0-1,0-1 0,0 1 0,0-1 0,0 1 0,0 0 0,0-1 0,0 0 0,0 1 1,0-1-1,0 0 0,0 0 0,0 1 0,0-1 0,0 0 0,0 0 0,0 0 0,1 0 0,0-1 1,47 1-60,-36 0 14,-3-1 35,0 0-1,0-1 1,0 0-1,0-1 0,-1 0 1,0 0-1,1-1 1,-1 0-1,0-1 1,-1 0-1,1 0 0,-1-1 1,10-9-1,2-2 52,-1-1 0,-1-1 0,-1 0 0,15-23 0,-32 42-14,2-2 129,0 0 0,-1-1 0,1 1 0,-1 0 0,0 0 0,1-1 0,-1 1 0,0 0 0,0-1 1,-1 1-1,1-1 0,0 0 0,-1 1 0,0-1 0,1-3 0,-9 8 75,1 0-214,-1 2-1,1-1 1,-1 1-1,1 0 1,0 0-1,1 1 0,-1 0 1,1 0-1,0 1 1,0 0-1,0 0 1,-5 9-1,3-5 5,1-1-1,0 2 1,1-1-1,0 1 1,0 0 0,1 0-1,-6 23 1,9-27-13,0 1 1,1-1 0,0 0-1,1 1 1,0-1-1,0 9 1,1-14-9,-1 0 0,0 0-1,1-1 1,0 1 0,-1 0 0,1 0-1,0-1 1,0 1 0,0 0 0,0-1-1,0 1 1,0-1 0,1 1 0,-1-1-1,0 0 1,1 1 0,-1-1 0,1 0-1,0 0 1,-1 0 0,1 0 0,0 0 0,-1-1-1,1 1 1,0 0 0,0-1 0,0 1-1,2-1 1,20 4-223,1-1 0,0-1 1,47-2-1,-34-1-82,79-6-1638,-7-13-2336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6.0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264 397 1272,'0'0'3693,"10"9"-3147,35 27 150,-42-34-661,0-1 1,0 1 0,0-1-1,0 0 1,0 0 0,0 0 0,0 0-1,1 0 1,-1-1 0,0 0-1,0 1 1,1-1 0,-1 0 0,0 0-1,0-1 1,1 1 0,-1-1-1,0 0 1,0 0 0,0 0-1,0 0 1,0 0 0,0-1 0,0 1-1,0-1 1,0 0 0,-1 0-1,1 0 1,-1 0 0,5-5 0,-5 5-6,0 0 1,0 0 0,0 0 0,-1 0 0,1-1-1,-1 1 1,1-1 0,-1 1 0,0-1 0,0 0-1,0 1 1,0-1 0,-1 0 0,1 0 0,-1 1-1,1-1 1,-1 0 0,0 0 0,0 0 0,0 0-1,-1 1 1,1-1 0,-1 0 0,1 0 0,-3-5-1,1 5 38,0-1 0,-1 1 0,1-1-1,-1 1 1,0 0 0,1 0 0,-1 1-1,0-1 1,-1 0 0,1 1 0,0 0-1,-1 0 1,0 0 0,1 0 0,-1 0-1,0 1 1,-5-2 0,-7-1 29,1 1-1,-1 1 1,0 0 0,0 0-1,0 2 1,0 0 0,0 1-1,1 1 1,-1 0 0,-26 8-1,30-7-78,0 1 0,1 1 1,0-1-1,0 2 0,0 0 0,1 0 0,0 1 0,0 0 0,0 1 0,1 0 1,0 0-1,1 1 0,0 1 0,-10 14 0,16-23-18,1 1 0,0 0 0,0 0 1,0-1-1,0 1 0,0 0 0,1 0 0,-1 0 0,0 0 0,1 0 1,-1 0-1,1 0 0,0 0 0,0 0 0,0 0 0,0 0 0,0 0 1,1 3-1,-1-3-3,1-1 1,0 0-1,0 0 1,0 1-1,0-1 1,0 0-1,0 0 1,0 0 0,0 0-1,0 0 1,0 0-1,0-1 1,1 1-1,-1 0 1,0-1-1,1 1 1,-1 0 0,1-1-1,1 1 1,11 1-27,-1 0 1,0-1 0,0-1 0,23-2-1,-13 1 0,6 2-38,-1-2 0,1-2 1,0 0-1,-1-2 0,0-1 1,35-12-1,-50 13 56,-1 0-1,1-2 1,-1 1-1,0-1 1,0-1 0,-1 0-1,0-1 1,-1 0-1,0-1 1,0 0-1,-1 0 1,0-1-1,-1 0 1,0-1 0,7-14-1,-7 11 58,-2 0-1,0 0 1,0-1 0,-2 0-1,0 0 1,3-21 0,-2-106 1574,-5 122-1302,0 25-345,0 0 0,-1 0-1,0 1 1,0-1 0,0 0 0,0 0 0,0 0 0,-3 5 0,-5 15 12,-1 15-6,1 1 0,3 0 1,-4 58-1,9-83-131,1-1 1,1 0 0,0 1-1,1-1 1,0 0 0,1 0 0,1 0-1,0 0 1,1 0 0,0-1-1,1 0 1,1 0 0,9 14-1,24 19-2013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6.6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281 307 3321,'0'0'1423,"16"9"-1339,53 27 12,-66-35-69,0 0 0,0 1 0,1-1 0,-1-1 0,1 1 0,-1 0 0,1-1 0,-1 0 0,1 0 0,0 0 1,-1 0-1,1-1 0,-1 1 0,1-1 0,-1 0 0,0 0 0,1 0 0,-1 0 0,4-2 0,-1-1 17,1 0 0,0-1 0,-1 1-1,0-1 1,9-10 0,-13 13-37,0-1-1,0 1 1,0-1 0,0 1 0,-1-1-1,1 0 1,-1 1 0,0-1 0,0 0-1,0 0 1,0 0 0,-1 0-1,1 0 1,-1 0 0,0 0 0,1-1-1,-1 1 1,-1 0 0,1 0 0,0 0-1,-1 0 1,-1-5 0,1 4 55,-1 0 1,1-1-1,-1 1 0,0 0 1,0 0-1,-1 0 1,1 1-1,-1-1 0,0 1 1,0-1-1,0 1 1,0 0-1,0 0 0,-7-4 1,-4-1 68,-1 2 0,0-1 0,-1 2 1,0 0-1,1 1 0,-2 0 0,1 1 0,0 1 1,-1 1-1,1 0 0,0 1 0,-1 1 0,1 1 1,-1 0-1,-29 9 0,35-8-83,0 0 1,0 1-1,0 1 1,1 0-1,0 1 1,0-1-1,1 2 0,-1 0 1,1 0-1,-12 12 1,16-13-24,0 1 0,0-1 1,0 1-1,1 1 0,0-1 1,0 0-1,1 1 0,0 0 0,0 0 1,1 0-1,0 0 0,0 0 1,1 0-1,0 1 0,0 11 0,1-16-25,0 0-1,1 0 0,-1 0 0,1-1 0,0 1 0,0 0 0,1-1 0,-1 1 0,0-1 0,1 1 0,0-1 0,0 0 0,0 1 0,1-1 0,-1 0 0,0 0 0,1-1 1,0 1-1,0-1 0,0 1 0,0-1 0,0 0 0,0 0 0,1 0 0,-1 0 0,1-1 0,-1 0 0,1 1 0,0-1 0,6 1 0,12 2-77,0-1 0,0 0 0,0-2 0,25-1 0,-30 0-3,-2 0 29,-1 0 0,0-2 0,0 1 0,0-2 0,0 0 1,0 0-1,-1-2 0,1 1 0,-1-2 0,0 0 0,19-12 0,-22 11 59,0-1 0,-1 0 0,0 0 0,-1-1 0,0 0 0,0 0 0,-1-1 1,0 0-1,0 0 0,-1-1 0,-1 0 0,0 0 0,7-22 0,-6 6 269,0 0-1,-2 0 0,-1 0 0,-1 0 1,-3-44-1,1 27 119,-2 61-411,0 0 1,-1 0-1,-1 0 1,-8 23-1,-6 25 24,10-16-165,2 0 0,0 75 0,15 22-3437,-2-107 576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7.0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21 3897,'0'0'4829,"2"-6"-4314,5-9-184,-2 16 1,4 32 117,-6-15-422,7 31 84,-3 0 0,2 94 0,-9-140-115,0 0 0,0-1 0,-1 1 0,1 0 1,-1 0-1,0-1 0,0 1 0,0 0 0,0-1 0,0 1 0,0-1 0,-1 1 1,1-1-1,-1 0 0,0 1 0,0-1 0,1 0 0,-2 0 0,1 0 1,0-1-1,0 1 0,0 0 0,-1-1 0,1 1 0,-1-1 0,1 0 0,-1 0 1,0 0-1,1 0 0,-6 0 0,8-25 309,2 18-306,0 1 0,0 0 0,0-1 0,0 1 0,1 0 0,0 1 0,0-1 0,0 0 0,1 1 0,-1-1 0,1 1 0,0 0 0,0 1 0,9-7 0,8-5-104,43-23 1,-45 28-186,0 1 0,1 1-1,0 1 1,0 0 0,38-6 0,-32 12-1938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7.5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45 190 3145,'0'0'3227,"22"1"-2828,69 3-71,-84-4-310,0 0 0,0-1-1,-1 1 1,1-2 0,0 1 0,-1-1 0,1 0 0,-1 0 0,0-1 0,1 0 0,-1 0-1,0 0 1,-1-1 0,1 0 0,-1 0 0,1 0 0,-1-1 0,-1 0 0,1 0 0,-1 0-1,5-6 1,-6 7 3,0 0 1,0 0-1,-1 0 0,1 0 0,-1 0 0,0-1 1,0 1-1,0-1 0,-1 0 0,1 1 1,-1-1-1,0 0 0,-1 0 0,1 1 0,-1-1 1,0 0-1,0 0 0,0 0 0,-3-9 0,2 12 15,1 1-1,-1-1 0,0 1 0,0 0 0,0-1 0,-1 1 0,1 0 1,0-1-1,0 1 0,-1 0 0,1 0 0,-1 0 0,1 0 1,-1 1-1,1-1 0,-1 0 0,1 0 0,-1 1 0,0-1 1,1 1-1,-1 0 0,0-1 0,-2 1 0,-47-2 308,41 2-209,2-1-79,0 1 0,0 0 1,-1 0-1,1 1 0,0 0 0,0 1 1,0-1-1,0 2 0,0-1 1,1 1-1,-1 0 0,1 0 0,-1 1 1,1 0-1,0 1 0,1-1 1,-1 1-1,1 1 0,0-1 0,0 1 1,0 0-1,1 0 0,-6 10 1,5-7-41,0 1 0,1 0 0,1 0 1,-1 0-1,2 0 0,-1 1 1,1 0-1,1-1 0,0 1 0,1 0 1,0 0-1,0 15 0,1-23-17,0-1-1,1 1 0,-1 0 0,1-1 1,-1 1-1,1-1 0,0 1 0,-1-1 1,1 0-1,1 1 0,-1-1 1,0 0-1,0 0 0,1 0 0,-1 1 1,1-2-1,0 1 0,3 3 0,0-1-8,-1-1-1,1 0 0,0-1 0,0 1 0,0-1 0,1 0 0,-1 0 1,8 1-1,9 1-76,0 0-1,0-2 1,30-1 0,-50-1 79,23 0-132,0-1-1,0 0 1,0-2 0,43-11-1,-60 12 32,0 0 1,-1-1-1,1-1 0,-1 1 1,0-1-1,0 0 0,0-1 1,-1 0-1,0 0 0,0 0 0,0-1 1,0 1-1,-1-2 0,0 1 1,0 0-1,-1-1 0,1 0 1,4-12-1,6-26-2427,-9 2-2377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8.1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1 423 2897,'0'0'2668,"28"-18"-3204,90-64 456,-105 73 88,0-1 0,-1 0 0,-1-2 0,0 1 0,0-1 0,-1-1 0,0 1 1,-2-2-1,14-23 0,-14 22 30,-2 5 161,-1 1 0,0-1 0,0 0 0,-1 0 0,0 0 0,-1-1 1,0 1-1,0-1 0,-1 0 0,-1 0 0,0 0 0,-1-20 0,-1 30-154,0-1-1,0 1 0,-1 0 1,1 0-1,0 0 1,-1 0-1,1 1 0,0-1 1,-1 0-1,1 1 1,-1-1-1,0 1 0,1-1 1,-1 1-1,1-1 0,-1 1 1,0 0-1,1 0 1,-1 0-1,1 0 0,-1 0 1,-1 1-1,-44 2 225,46-3-255,-1 1-1,0 0 1,0 0 0,0 0-1,0 0 1,0 0-1,1 1 1,-1-1 0,1 0-1,-1 1 1,1-1 0,-1 1-1,1-1 1,0 1 0,0 0-1,0 0 1,0 0 0,0-1-1,0 1 1,0 0 0,1 0-1,-1 0 1,0 0 0,1 0-1,0 0 1,0 0 0,-1 3-1,0 68 222,2-51-188,0-6-20,2-1 1,0 1-1,1 0 0,0-1 0,1 1 1,1-1-1,11 21 0,-6-12-4,14 47-1,-23-63-40,0-1 0,-1 1 0,0-1 0,0 1 0,-1 0-1,0 0 1,0-1 0,-1 1 0,0 0 0,-4 13 0,3-18-1,0 1 0,-1 0 0,1-1 1,-1 0-1,0 0 0,1 0 0,-1 0 0,-1 0 0,1 0 0,0-1 1,-1 0-1,1 0 0,-1 0 0,0 0 0,0 0 0,0-1 0,0 1 0,0-1 1,0 0-1,0 0 0,-6 0 0,4 0-15,0 0-1,0 0 1,0-1-1,1 1 1,-1-1 0,0-1-1,0 1 1,0-1-1,1 0 1,-1 0 0,0-1-1,1 0 1,-1 0-1,1 0 1,-9-5 0,11 4-12,0-1 0,0 1 0,0-1 0,0 1 0,0-1 1,1 0-1,0 0 0,0 0 0,0 0 0,0 0 1,1 0-1,-1-1 0,1 1 0,0-1 0,0-5 1,-1-11-410,1 1 1,2-25 0,0 11-612,-1-31-1744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38.6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228 515 1176,'0'0'3528,"31"-37"-4413,97-121 764,-114 139 152,0 0 0,-1-1-1,15-31 1,-22 37 217,-1-1-1,-1 0 1,4-23-1,-6 29-77,0 2 95,-1 0-1,0 0 1,0 0-1,0 0 1,-1 0-1,0 0 1,-1 0 0,-1-10-1,1 14-201,0 1 1,0 0-1,0-1 0,0 1 0,0 0 0,-1 0 0,1 0 1,-1 0-1,0 0 0,1 1 0,-1-1 0,0 0 0,0 1 1,0-1-1,0 1 0,0 0 0,0 0 0,-1 0 0,1 0 1,0 0-1,-1 0 0,1 0 0,0 1 0,-1-1 0,-2 1 1,-6-3 91,1 2 0,-1-1 0,0 1 0,0 1 0,0 0 1,-21 2-1,28-1-133,1 0 0,-1 0 0,1 0 0,0 0 0,-1 1 0,1-1 0,0 1 0,0 0 1,0 0-1,0 0 0,0 1 0,0-1 0,0 0 0,1 1 0,-1 0 0,1 0 0,0 0 0,0 0 0,0 0 1,0 0-1,1 0 0,-1 1 0,-1 4 0,0 7 9,0 1-1,0-1 1,2 1 0,0-1-1,0 1 1,2-1 0,0 1-1,0-1 1,2 1 0,0-1-1,1 0 1,0 0 0,1 0-1,1-1 1,0 0 0,1 0-1,9 13 1,31 40-11,-25-39-28,22 40 1,-39-59-37,-1-1 0,0 1 0,0 0 0,-1 0 0,0 0 0,-1 0 0,0 1 0,0-1 0,0 16 0,-2-23 37,0 1 0,0-1 1,0 0-1,0 0 0,-1 1 0,0-1 0,1 0 0,-1 0 0,0 1 0,0-1 0,0 0 0,0 0 0,0 0 0,0 0 0,-1 0 1,1 0-1,-1-1 0,1 1 0,-1 0 0,0-1 0,0 1 0,1-1 0,-1 0 0,0 0 0,0 1 0,-1-1 0,1 0 0,0-1 1,0 1-1,-3 0 0,-8 2-10,1 0 0,-1-2-1,0 0 1,-22 0 0,6-2-228,1-1 0,0-1 0,0-2-1,0-1 1,0-1 0,-32-13 0,-43-25-2220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07.1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124 0 4953,'0'0'2991,"0"12"-2937,-2 4-17,0 0 0,-2-1 1,1 1-1,-2-1 1,0 0-1,-7 15 0,-4 12 94,-4 18-61,3 0 1,-13 87 0,22-31-2510,8-97-1323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5.8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1 118 5497,'0'0'2883,"15"15"-2848,-2-3-24,-8-8-9,0-1 1,-1 2 0,1-1-1,-1 0 1,0 1 0,0 0-1,0 0 1,0 0 0,-1 0-1,0 1 1,0-1 0,-1 1-1,1 0 1,-1-1 0,0 1-1,-1 1 1,0-1 0,0 0-1,1 7 1,-10 125-52,8-138 47,0 0 0,0 0 0,0 1 0,0-1 0,0 0 0,0 0 0,0 0 0,0 1-1,1-1 1,-1 0 0,0 0 0,0 0 0,0 1 0,0-1 0,0 0 0,0 0 0,1 0 0,-1 0 0,0 0 0,0 1 0,0-1 0,0 0 0,0 0 0,1 0 0,-1 0 0,0 0 0,0 0 0,0 0 0,1 0 0,-1 0 0,0 1 0,0-1 0,0 0 0,1 0 0,-1 0 0,0 0 0,0 0 0,0 0-1,1 0 1,-1-1 0,0 1 0,0 0 0,1 0 0,-1 0 0,0 0 0,0 0 0,0 0 0,1 0 0,3 0-6,9-3 6,1 0 0,-1 0 0,0-1 0,0-1 0,-1 0 0,1-1 0,-1 0 0,18-13 0,12-5-3,-27 16 15,-1 0 1,1 2-1,1-1 0,-1 2 0,1 0 1,0 1-1,0 0 0,0 1 1,24-1-1,-39 5-9,0-1 0,0 1 0,0-1 0,0 1 0,0-1 0,0 1 0,0 0 0,0-1 0,0 1 0,-1 0 1,1 0-1,0 0 0,0 0 0,-1-1 0,1 1 0,0 0 0,-1 0 0,1 0 0,-1 1 0,1-1 0,-1 0 0,0 0 0,1 0 0,-1 1 0,10 39 64,-7-27-47,-2-9-13,0 0 1,0 0-1,1 0 0,0 0 1,0 0-1,0-1 0,1 1 0,0-1 1,0 1-1,0-1 0,0 0 0,0 0 1,1 0-1,5 4 0,-3-5 5,-1 0-1,1-1 0,-1 1 0,1-1 1,0 0-1,0-1 0,0 1 1,0-1-1,0-1 0,0 1 1,0-1-1,7 0 0,13-1-11,0-1 0,-1-2 0,0 0 0,1-2 0,-1 0 0,-1-2 0,0-1-1,0 0 1,0-2 0,-2-1 0,1-1 0,-1 0 0,28-25 0,-44 33-3,0 0-1,-1-1 1,0 1 0,0-1 0,0 0 0,0-1-1,-1 1 1,0-1 0,-1 0 0,0 0-1,0 0 1,0 0 0,-1-1 0,0 1 0,2-11-1,-4 13 29,0 0-1,1 0 1,-2 0-1,1-1 0,-1 1 1,1 0-1,-2 0 0,1 0 1,0 0-1,-1 0 0,0 0 1,0 0-1,0 1 1,-1-1-1,0 1 0,0-1 1,0 1-1,0 0 0,-1 0 1,1 0-1,-1 1 1,0-1-1,-5-2 0,-5-4 65,-1 0 0,-1 1-1,1 1 1,-2 0 0,-16-5 0,23 10-80,1 0 1,-1 1-1,0 0 1,0 1 0,1 0-1,-1 0 1,0 1 0,0 0-1,0 1 1,-16 3-1,23-3-7,0 0-1,0 1 0,0 0 0,0 0 0,0 0 0,1 0 0,-1 0 0,1 1 0,-1-1 1,1 1-1,0-1 0,0 1 0,0 0 0,0 0 0,1 0 0,-1 0 0,1 0 1,0 0-1,-1 0 0,1 1 0,1-1 0,-1 0 0,1 1 0,-1-1 0,1 5 0,-2 11 8,1 1 0,3 38 0,-1-56-9,-1 1 0,1 0 0,0-1 0,-1 1 0,1-1 0,1 1 0,-1-1 0,0 1 0,0-1 0,1 0 0,0 0 0,-1 0 0,1 0 0,0 0 0,0 0 0,0 0 0,0 0 0,0-1 0,1 1 0,-1-1 0,0 1 0,1-1 0,-1 0 0,1 0 0,-1 0 0,1 0 0,0-1 0,3 1 0,10 2-39,0-1 0,-1 0 0,27-2 0,-31 0 20,-6 0 11,0 0-1,-1 0 1,1-1 0,-1 1 0,1-1-1,-1 0 1,1-1 0,-1 1-1,1-1 1,-1 0 0,0 0-1,0 0 1,0 0 0,4-4 0,-1 0 182,-2 0 1,1-1 0,-1 1 0,0-1-1,0 0 1,7-13 0,-9 71 120,-12 115-434,-57 310 0,47-366 9,10-55-27,-21 105-270,26-143 386,-1 0 0,-1-1-1,0 0 1,-1 0-1,-1 0 1,-19 27 0,24-39 50,0 0 1,-1-1 0,0 1-1,0 0 1,0-1 0,0 0 0,0 0-1,-1-1 1,0 1 0,1-1-1,-1 0 1,0 0 0,0 0-1,0-1 1,0 0 0,0 0 0,0 0-1,-1 0 1,1-1 0,0 0-1,0 0 1,-1 0 0,1-1-1,0 0 1,0 0 0,-9-3-1,6 1 62,0 1-1,0-2 1,0 1-1,0-1 0,1 0 1,-1-1-1,1 0 0,0 0 1,0-1-1,1 1 0,0-1 1,0-1-1,0 1 1,1-1-1,-5-8 0,3 1 0,2 0 0,-1 0 0,2 0 0,0-1 0,1 0 0,0 1-1,1-1 1,1 0 0,0-1 0,1 1 0,3-25 0,0 17-50,1 0 1,1 1-1,0 0 1,2 0 0,1 0-1,0 1 1,15-25-1,-3 14-37,1 1 0,2 1 0,1 1 0,1 1 0,2 1 0,1 2 0,0 0 0,63-39 0,6 7-697,172-75 0,-98 58-1992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07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48 1432,'0'0'4273,"228"-7"-4697,-176 14 104,4-7-256,8 0-96,33 0-216,-18-24-793,-8 1 537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07.9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176 67 264,'0'0'6119,"-16"-10"-5514,-4-2-433,9 7-21,1-1-1,0 0 0,1-1 0,-16-14 299,25 26-299,-74 460 155,74-465-309,0 0 0,0 0 0,0 1 0,0-1 0,0 0 1,0 0-1,0 0 0,0 1 0,0-1 0,0 0 0,0 0 1,0 0-1,0 1 0,0-1 0,1 0 0,-1 0 0,0 0 1,0 1-1,0-1 0,0 0 0,0 0 0,1 0 0,-1 0 1,0 0-1,0 1 0,0-1 0,0 0 0,1 0 0,-1 0 1,0 0-1,0 0 0,0 0 0,1 0 0,-1 0 0,0 0 1,0 0-1,0 0 0,1 0 0,-1 0 0,0 0 0,0 0 1,0 0-1,1 0 0,-1 0 0,0 0 0,0 0 1,0 0-1,1 0 0,-1 0 0,0 0 0,15-5 29,5-5 83,0-2 0,32-25 0,9-6 59,-26 20-59,-23 14-77,-1 1 0,1 1 0,0 0 0,0 0 1,1 2-1,0-1 0,15-3 0,-28 9-34,1 0 1,-1 0-1,0 0 1,0 0-1,0 0 0,1 0 1,-1 0-1,0 0 1,0 0-1,1 0 0,-1 0 1,0 0-1,0 0 1,1 0-1,-1 0 0,0 0 1,0 1-1,0-1 1,1 0-1,-1 0 1,0 0-1,0 0 0,0 0 1,1 1-1,-1-1 1,0 0-1,0 0 0,0 0 1,0 1-1,0-1 1,0 0-1,1 0 0,-1 1 1,0-1-1,0 0 1,0 0-1,0 0 0,0 1 1,0-1-1,0 0 1,0 0-1,0 1 0,0-1 1,0 0-1,0 0 1,0 1-1,0-1 1,0 0-1,0 0 0,-1 1 1,1-1-1,0 0 1,0 0-1,0 1 0,0 4-21,-2 12 66,0 0 0,-1 0 0,0 0 0,-2-1-1,0 1 1,-1-1 0,-13 28 0,1-3-5,15-34-42,-8 27 61,11-33-58,0 0-1,0-1 1,0 1 0,1 0 0,-1 0-1,0-1 1,0 1 0,0 0 0,1 0-1,-1-1 1,0 1 0,1 0 0,-1-1-1,0 1 1,1 0 0,-1-1 0,1 1-1,-1-1 1,1 1 0,-1-1 0,1 1-1,-1-1 1,1 1 0,0-1 0,-1 1-1,1-1 1,0 0 0,-1 1 0,1-1-1,0 0 1,0 0 0,-1 0 0,1 1-1,0-1 1,0 0 0,-1 0 0,1 0-1,0 0 1,0 0 0,0 0 0,0-1-1,33 1-8,0-2-1,0-1 1,-1-2-1,1-1 0,-1-2 1,52-19-1,-29 6-24,-1-2 1,-1-2-1,87-56 0,-138 80 44,0-1-1,-1 1 0,1-1 0,-1 0 0,0 0 1,1 0-1,-1 0 0,0-1 0,0 1 0,-1-1 1,1 1-1,0-1 0,-1 1 0,0-1 1,1 0-1,-1 0 0,0 0 0,-1 0 0,1 1 1,0-1-1,-1 0 0,0-1 0,1 1 0,-1 0 1,0 0-1,-1 0 0,1 0 0,0 0 1,-1 0-1,0 0 0,0 0 0,0 1 0,0-1 1,0 0-1,0 0 0,-1 1 0,1-1 1,-4-3-1,-6-5 63,-1 1 0,0 0 0,-1 1 0,0 0 0,0 1 1,-1 0-1,0 1 0,0 1 0,-1 0 0,0 1 0,0 1 0,0 0 1,-1 1-1,-15-1 0,30 4-70,0 0 0,0 1 1,0-1-1,0 1 0,1 0 1,-1-1-1,0 1 0,0-1 0,0 1 1,1 0-1,-1 0 0,0-1 0,1 1 1,-1 0-1,1 0 0,-1 0 1,1 0-1,-1 0 0,1 0 0,0 0 1,-1 0-1,1 0 0,0 0 0,0 0 1,0 0-1,-1 0 0,1 0 1,0 0-1,1 2 0,-2 42-9,1-34 9,1 0-1,-1 0 0,1-1 0,1 1 0,0 0 0,0-1 0,1 1 0,0-1 0,1 0 0,0 0 0,1 0 0,0-1 0,1 0 0,0 0 0,0 0 0,0 0 0,10 8 0,-5-7-11,-1-1 0,2-1 0,-1 0 0,1 0 0,0-1 0,0-1 0,1 0 0,0 0 0,0-2-1,1 0 1,-1 0 0,1-1 0,19 2 0,68 1-733,171-10-1,-94-16-1460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47.3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139 7 1528,'0'0'2315,"-11"0"-1802,-89 0 1809,73 0-624,86 0-1807,105 1 32,410-8-3629,-516 7 545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47.7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 26 960,'0'0'8053,"-6"0"-7357,6 0-671,-22-2 375,13-2-112,18-4 108,-3 6-370,-1 0 0,0 0 0,0 1 0,1-1 0,-1 1 0,0 1 0,1-1 0,-1 1 0,1 0 0,10 1 0,-14-1-29,1 0-1,-1 1 0,1 0 1,-1 0-1,1-1 1,-1 1-1,0 1 0,1-1 1,-1 0-1,0 0 0,0 1 1,0-1-1,0 1 1,0 0-1,0 0 0,0 0 1,-1 0-1,1 0 1,-1 0-1,1 0 0,-1 0 1,0 1-1,0-1 1,0 0-1,1 4 0,2 9-81,-1 0-1,0 0 1,-1 0-1,-1 0 1,0 1-1,-1-1 0,-1 0 1,0 0-1,-1 1 1,-1-1-1,0-1 1,-1 1-1,-1 0 1,0-1-1,-1 0 1,0 0-1,-1 0 0,-1-1 1,-17 22-1,6-17-1655,0-7-1176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48.4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397 106 4641,'0'0'3561,"-23"23"-3531,-4 2 1,-120 123 232,-51 96 182,197-243-431,9-22-9,117-185-276,-46 81 146,25-50 390,-88 157 15,-16 18-270,0-1-1,0 1 1,1 0 0,-1 0 0,0 0 0,0 0 0,1 0 0,-1 0-1,0 0 1,0 0 0,1 0 0,-1 0 0,0 0 0,0 0 0,1 0-1,-1 0 1,0 0 0,1 0 0,-1 0 0,0 0 0,0 0 0,1 0-1,-1 0 1,0 0 0,0 1 0,0-1 0,1 0 0,-1 0-1,0 0 1,0 0 0,1 1 0,-1-1 0,0 0 0,0 0 0,0 0-1,0 1 1,1-1 0,6 37 526,-7-32-527,14 131-721,5-1 0,59 212 0,-46-227-3020,-29-84 686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48.8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1 148 3593,'0'0'1312,"247"-70"-1592,-154 50 128,27-4-144,-19 4-480,-26 6-1569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49.3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368 371 1464,'0'0'2994,"1"-22"-932,-8 11-1826,0 1 0,-1 0 0,-1 0 0,1 0 0,-2 1 0,1 0 0,-1 1 0,-1 0 0,1 1-1,-1 0 1,-15-6 0,18 8-207,-2 1 0,1 0 0,0 1 0,-1 0 0,0 0-1,0 1 1,1 0 0,-1 1 0,0 0 0,0 1 0,0 0 0,-1 1-1,-18 3 1,25-3-28,-1 0 0,0 0 1,1 1-1,0-1 0,-1 1 0,1 1 0,0-1 0,0 0 0,0 1 0,1 0 0,-1 0 0,0 0 0,1 0 1,0 1-1,0-1 0,0 1 0,0 0 0,1 0 0,-1 0 0,1 0 0,0 0 0,0 1 0,1-1 0,-1 0 0,1 1 1,0 0-1,0-1 0,0 1 0,1 0 0,0-1 0,0 7 0,0-8-10,0-1 0,1 1 0,-1-1 0,1 1 0,-1 0 0,1-1-1,0 1 1,0-1 0,0 0 0,0 1 0,1-1 0,-1 0 0,0 1 0,1-1 0,0 0 0,0 0 0,-1 0 0,1-1-1,0 1 1,0 0 0,1-1 0,-1 1 0,0-1 0,0 0 0,1 0 0,-1 0 0,1 0 0,-1 0 0,1 0 0,-1-1-1,6 1 1,10 2-112,-1-1-1,1-1 1,33-1 0,-24-1-120,-17 1 157,0 0 0,-1-1 0,1 0 0,0 0 0,-1-1 0,16-5 0,-22 6 75,0-1 0,0 1 0,0-1 0,0 0 0,0 0 1,0 0-1,0 0 0,-1 0 0,1-1 0,-1 1 0,1-1 0,-1 0 0,0 0 0,0 1 0,-1-1 1,1 0-1,0-1 0,-1 1 0,0 0 0,0 0 0,0-1 0,1-4 0,3-35 379,-1 0-1,-3 0 0,-4-45 0,0-10 1295,3 108-1679,-1-1 0,-1 1-1,0-1 1,0 0 0,-4 10 0,-4 12-21,-10 60-927,4 0 0,4 1 0,4 0 0,6 140 0,5-194-4200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5:49.9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367 381 992,'0'0'4472,"-18"-17"-3539,-58-52-215,71 65-627,-1 0 0,0 1 0,0-1 0,0 1 1,0 1-1,0-1 0,0 1 0,-1 0 0,1 0 0,-1 1 1,0 0-1,1 0 0,-1 1 0,0 0 0,0 0 0,1 0 0,-9 2 1,-13-1 79,23 0-154,-1 0 1,0 0-1,1 0 0,-1 0 0,1 1 1,0 0-1,-1 0 0,1 0 0,0 1 1,0 0-1,0 0 0,1 0 0,-1 0 1,1 1-1,-1 0 0,1 0 0,1 0 1,-1 0-1,0 0 0,1 1 0,0 0 0,0 0 1,0 0-1,1 0 0,0 0 0,0 0 1,0 1-1,0-1 0,1 1 0,0-1 1,0 1-1,1 0 0,0-1 0,-1 1 1,2 0-1,-1-1 0,1 1 0,0 0 0,2 7 1,-1-10-23,-1-1 1,1 1 0,0-1-1,0 1 1,0-1 0,0 0-1,1 0 1,-1 0 0,1 0-1,-1 0 1,1 0-1,-1-1 1,1 1 0,0-1-1,0 0 1,0 0 0,0 0-1,0 0 1,0 0 0,0-1-1,6 1 1,76 3-264,-72-4 190,3 0-21,0 0 0,0-2 0,-1 0 0,1 0 0,-1-2 0,1 0 0,-1 0 1,22-11-1,-30 11 83,0 1 1,-1-1-1,1-1 1,-1 1-1,0-1 1,0 0 0,-1-1-1,0 1 1,0-1-1,0 0 1,0 0 0,-1-1-1,0 0 1,0 1-1,-1-1 1,0 0 0,0-1-1,-1 1 1,3-14-1,-1-13 496,-1 0-1,-2 0 0,-1-1 0,-5-33 0,0-38 1242,5 105-1555,-1 6-222,-43 483-572,25-165-3120,15-248-990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01.9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234 122 1616,'0'0'1217,"11"-7"-1163,98-63 1488,-95 63-1439,1 0 0,-1 1 0,1 1 0,0 0 0,1 1 0,-1 0 0,1 1 0,0 1 0,-1 1 0,1 0 0,17 2 0,-32 0-109,0 0-1,-1 0 1,1 0-1,0-1 1,-1 1-1,1 0 1,-1 0 0,0 0-1,1 0 1,-1 0-1,0 0 1,0 0-1,1 0 1,-1 0-1,0 0 1,0 1 0,0-1-1,0 0 1,0 0-1,-1 2 1,-1 26-87,1-23 100,-1 1 0,0-1-1,-1 0 1,1 0 0,-1 0 0,0 0 0,-1 0-1,0 0 1,1-1 0,-2 0 0,1 0-1,-1 0 1,1 0 0,-9 5 0,-13 11 204,-47 27 0,46-31-31,9-7-114,3 0 583,36-13-279,-5-2-364,1 1 0,0 0 1,0 1-1,27 0 1,-43 3-11,0 1 1,0-1 0,0 0 0,0 1-1,0 0 1,0-1 0,0 1 0,0 0 0,0-1-1,0 1 1,0 0 0,0 0 0,-1 0-1,1 0 1,0 0 0,-1 0 0,1 0 0,-1 0-1,1 0 1,-1 0 0,1 0 0,-1 0 0,0 0-1,1 1 1,-1-1 0,0 0 0,0 0-1,0 0 1,0 0 0,0 3 0,1 47 60,-2-39 36,0 233 391,1-241-464,0-1-1,-1 1 0,1-1 0,-1 1 1,0 0-1,0-1 0,-1 0 1,1 1-1,-1-1 0,0 0 0,1 0 1,-1 0-1,-1 0 0,1 0 1,0 0-1,-1 0 0,1-1 0,-1 0 1,0 1-1,0-1 0,0 0 1,0 0-1,0 0 0,-1-1 0,1 1 1,0-1-1,-1 0 0,1 0 1,-5 1-1,-10 2 147,-1-1 0,1-1 1,-1-1-1,-26-1 0,31 0-93,-9 0-15,1-2 1,-1 0-1,1-1 0,0-1 0,0-2 0,0 0 0,1-1 0,0-1 1,-38-21-1,57 28-133,0 0 1,0 0-1,0 0 1,0 0-1,0-1 1,0 1-1,1-1 1,-1 1-1,0-1 1,1 0-1,0 0 1,-1 0-1,1 0 0,0 0 1,0 0-1,0 0 1,0 0-1,0 0 1,0 0-1,1 0 1,-1-1-1,1 1 1,0 0-1,-1-1 1,1 1-1,0 0 1,0-1-1,1 1 1,-1 0-1,0 0 1,1-1-1,1-3 1,7-15-3507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02.7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34 149 4321,'0'0'2291,"5"-24"-98,-3 17-2189,1 0 1,0 0 0,0 0 0,0 1-1,1-1 1,0 1 0,0 0 0,0 0-1,1 0 1,0 0 0,0 1 0,1 0 0,0 0-1,-1 0 1,1 1 0,1 0 0,-1 0-1,1 0 1,0 1 0,-1 0 0,1 0-1,1 1 1,-1 0 0,0 0 0,8 0 0,-13 2-9,-1 0 1,1 1 0,-1-1 0,1 0 0,-1 1-1,1-1 1,-1 1 0,1 0 0,-1 0 0,1-1-1,-1 1 1,0 0 0,1 0 0,-1 0 0,0 0-1,0 1 1,0-1 0,0 0 0,0 0 0,0 1-1,0-1 1,0 0 0,-1 1 0,1-1 0,0 1-1,-1-1 1,1 1 0,-1-1 0,1 3 0,5 52-129,-6-55 126,1 18-17,-1 1 0,-1-1 0,-1 0 0,0 1 0,-2-1-1,0 0 1,-1-1 0,-1 1 0,-1-1 0,0 0 0,-19 31 0,-52 66 8,-3 5 79,80-116-37,45-3 272,-2-1-284,0 1-29,1-1-1,-1-3 1,0-1 0,75-17 0,200-48-1667,-247 60-350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6.9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71 912,'0'0'6582,"9"6"-5770,9-1-679,1-2 1,-1 0-1,0-1 1,1-1-1,0 0 1,25-4 0,3 2-45,16-1-76,0-4-1,-1-2 1,0-2-1,73-23 1,-109 25-35,-9 3-40,0 0 0,0 2 1,0 0-1,23-1 0,-40 4 27,0 1 1,0-1-1,0 1 0,0-1 1,0 1-1,0-1 0,0 1 1,0-1-1,0 1 0,0-1 1,0 1-1,0-1 0,0 1 1,0-1-1,-1 1 0,1-1 0,0 1 1,0-1-1,-1 0 0,1 1 1,0-1-1,-1 1 0,1-1 1,0 0-1,-1 1 0,1-1 1,-1 0-1,1 1 0,-1-1 1,1 0-1,-1 0 0,1 0 1,0 1-1,-1-1 0,0 0 1,-80 56-59,-2-3 0,-123 56 0,86-47 269,116-60-158,1-1 1,-1 1-1,1 0 1,0 1 0,0-1-1,0 0 1,0 1-1,0 0 1,1 0-1,-1-1 1,1 2-1,-1-1 1,1 0-1,-3 7 1,5-8-3,-1 1 0,1-1 0,0 1 0,-1-1 0,1 1 0,0-1 0,1 1 0,-1-1 0,0 1 0,1-1 0,-1 1 0,1-1-1,0 1 1,0-1 0,0 0 0,0 1 0,0-1 0,1 0 0,-1 0 0,1 0 0,-1 0 0,1 0 0,2 2 0,7 8 30,0-2-1,1 1 0,0-1 1,0-1-1,1 0 0,1-1 0,-1-1 1,1 0-1,0 0 0,1-2 1,0 0-1,0 0 0,0-1 0,0-1 1,0-1-1,27 1 0,-13-2-165,0-3-1,1 0 1,-1-2-1,0-1 0,-1-1 1,1-1-1,48-21 1,11-9-2243,-12 0-2988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03.9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120 3 5193,'0'0'4201,"-1"-3"-4231,-6 12 7,-19 54-21,3 1 1,3 1 0,-21 119-1,40-147-1123,12-36-2632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04.3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5705,'0'0'1817,"4"37"-4106,11-10 1225,0-3-817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04.6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1 3545,'0'0'2728,"12"8"-2776,39 31 42,-48-36 16,0 1 0,0 0 0,-1 0 1,0 0-1,0 0 0,0 0 0,0 0 1,-1 1-1,1-1 0,-1 1 0,0-1 1,-1 1-1,1-1 0,-1 1 1,0-1-1,0 1 0,0 0 0,-1 5 1,0 7 71,0-6-28,-1-1 0,0 0 0,0 1 0,-1-1 0,-1 0 0,1 0 0,-2-1 0,1 1 0,-1-1 0,-1 0 0,0 0 0,0-1 0,0 0 0,-1 0 0,-1 0 0,-11 9 0,18-16 392,4-2-399,1 0 0,-1-1 0,0 1 0,0-1 0,0 0 0,0 0 0,0 0 0,0 0 0,3-4 0,6-4-30,218-153 453,-229 163-468,-1 0 1,0 0 0,1 0 0,-1 0 0,0-1 0,1 1-1,-1 0 1,0 0 0,1 0 0,-1 0 0,0 0 0,1 0-1,-1 0 1,0 0 0,1 0 0,-1 0 0,0 0 0,1 0 0,-1 1-1,0-1 1,1 0 0,-1 0 0,0 0 0,1 0 0,-1 1-1,0-1 1,0 0 0,1 0 0,-1 0 0,0 1 0,0-1-1,1 0 1,-1 0 0,0 1 0,0-1 0,0 0 0,0 1 0,1-1-1,-1 0 1,0 1 0,0-1 0,0 0 0,0 1 0,0-1-1,0 0 1,0 1 0,0-1 0,0 0 0,0 1 0,0-1-1,0 1 1,4 28-31,-3-14 39,2-6-74,1 0-1,-1 0 1,1 0-1,1-1 0,0 0 1,0 1-1,1-2 1,-1 1-1,2-1 1,-1 0-1,1 0 0,0 0 1,1-1-1,-1-1 1,1 1-1,0-1 1,11 5-1,20 12-1890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08.7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367 154 3545,'0'0'3737,"6"-8"-3880,2-1 140,-1 1 0,0-2 1,11-16-1,-16 23 15,-1 1 1,0-1-1,1 0 0,-1 1 0,0-1 1,0 0-1,-1 0 0,1 1 0,-1-1 1,1 0-1,-1 0 0,0 0 0,0 0 1,0 0-1,0 0 0,-1 0 0,1 0 1,-1 0-1,0 1 0,0-1 0,-1-4 1,-1 5 33,1-1 0,0 1 0,-1 0 0,1 0 0,-1 1 1,1-1-1,-1 0 0,0 1 0,0 0 0,1 0 0,-1 0 1,0 0-1,0 0 0,0 0 0,-7 0 0,5 0 29,-1 0 0,0 1-1,0-1 1,1 1 0,-1 1-1,0-1 1,0 1 0,-6 1 0,7 1-40,0 0 0,1 0 0,0 0 0,-1 0 0,1 0 0,0 1 0,1 0 0,-1 0 0,1 0 0,-1 0 0,1 1 0,-3 6 0,-34 69 306,30-59-256,-19 54 30,3 1-1,3 1 1,-21 139-1,2-15-832,40-194 473,-9 27-630,10-33 685,1 0 0,-1 0 1,0-1-1,1 1 0,-1 0 0,0 0 1,0-1-1,0 1 0,0 0 0,1-1 1,-1 1-1,0-1 0,0 1 0,0-1 1,0 1-1,0-1 0,-2 1 0,-9-1-4192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09.2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0 145 6209,'0'0'1829,"37"0"-2113,123-5 48,-118 1-22,0-2-1,-1-2 1,0-2 0,0-1 0,60-26 0,-60 21 265,0 1 1,1 3-1,46-8 1,-99 23 229,0 1 1,0 0-1,0 0 1,0 2-1,0-1 1,1 1-1,0 1 1,0-1-1,1 2 1,0-1 0,0 2-1,-7 8 1,8-9-194,1 0 1,0 0 0,0 1-1,1 0 1,0 0 0,0 1-1,1 0 1,1 0 0,0 0-1,0 0 1,1 1 0,0-1-1,1 1 1,-2 17 0,3-25-47,1 0 0,0 0-1,0 0 1,0 0 0,1 0 0,-1-1 0,1 1 0,-1 0 0,1 0 0,0 0 0,0-1 0,0 1 0,1 0 0,-1-1-1,0 1 1,4 3 0,-1-3 4,-1-1-1,0-1 0,1 1 0,-1 0 1,1-1-1,-1 0 0,1 1 1,0-2-1,-1 1 0,1 0 0,0-1 1,7 1-1,5 0-26,1 0 0,0 0-1,0-2 1,0 0 0,0-1-1,0-1 1,24-7 0,-36 9-12,0-1 0,0 0 0,-1 0 0,1-1 0,-1 1 0,0-1 0,1 0 0,-1 0 0,-1-1 0,1 1 0,0-1 1,-1 0-1,0 0 0,1 0 0,-2 0 0,1 0 0,0-1 0,-1 1 0,0-1 0,0 0 0,0 0 0,-1 0 0,0 0 0,0 0 0,0 0 0,0 0 0,-1 0 0,0-8 0,0 10 30,0 0 0,0 1-1,0-1 1,-1 0-1,1 1 1,-1-1-1,0 0 1,0 1-1,0-1 1,0 1 0,0-1-1,0 1 1,-1 0-1,1-1 1,-1 1-1,0 0 1,0 0-1,1 0 1,-1 0 0,0 1-1,-1-1 1,1 0-1,0 1 1,0 0-1,-1-1 1,1 1-1,-1 0 1,1 0 0,-1 0-1,-4 0 1,-8-3-4,0 2 0,0 0 1,-1 1-1,-21 1 0,-13-2-781,131 13-1494,-26-9 601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09.7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61 0 5521,'0'0'3172,"-7"12"-2835,-1-1-250,2 0 1,0 0-1,0 1 1,1-1-1,0 1 0,1 1 1,1-1-1,0 0 1,0 1-1,-1 22 0,4-19-84,1 19 46,-1-34-47,1 0 0,-1 0 0,1 0-1,-1 0 1,1 0 0,-1 0 0,1 0 0,0 0-1,-1 0 1,1 0 0,0 0 0,0-1 0,0 1-1,-1 0 1,1 0 0,0-1 0,0 1 0,0 0 0,0-1-1,1 0 1,-1 1 0,0-1 0,0 1 0,0-1-1,2 0 1,6 2-21,0 0-1,0-1 1,0-1-1,1 1 0,-1-2 1,0 1-1,0-1 1,1-1-1,-1 1 1,0-1-1,-1-1 1,1 0-1,0 0 1,-1-1-1,1 0 1,-1 0-1,0-1 1,-1 0-1,1-1 1,-1 0-1,0 0 0,0 0 1,-1-1-1,0 0 1,0 0-1,0 0 1,-1-1-1,0 0 1,-1 0-1,6-13 1,-8 14 106,-1 0 0,1-1 0,-1 1 0,-1 0 0,1-1 1,-2-13-1,0 1 687,1 20-709,0 26-139,-1 44 64,0-13-191,5 58 0,-2-107-34,0 1 0,0-1 0,1 1 1,0-1-1,0 0 0,1 0 1,0 0-1,1-1 0,-1 0 0,2 1 1,-1-2-1,1 1 0,0 0 1,0-1-1,0 0 0,11 7 0,21 10-4030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10.0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199 0 5921,'0'0'2621,"0"27"-2513,1 9-70,1 20 60,-7 61 1,5-109-77,-1 0 1,-1 0-1,1 1 1,-1-2-1,-1 1 1,1 0-1,-1 0 1,-1-1-1,0 1 1,0-1-1,-7 10 1,8-13 19,0-1 0,-1 0 0,1 0 0,-1 0 0,1-1 0,-1 1 0,0-1 0,0 0 0,0 0 1,0 0-1,-1-1 0,1 1 0,0-1 0,-1 0 0,1 0 0,0-1 0,-1 1 0,1-1 0,-1 0 0,1 0 0,-1-1 0,-5 0 0,7 0-20,0 0 0,0 0-1,0-1 1,0 1 0,1 0-1,-1-1 1,0 0 0,1 0-1,-1 0 1,1 0 0,0 0-1,0 0 1,-1 0 0,2-1-1,-1 1 1,0-1 0,0 0-1,1 1 1,-1-1 0,1 0-1,0 0 1,0 0 0,0 0-1,0 0 1,1 0 0,-1-5-1,-2-11 27,0 0 0,1-38 0,2 56-43,1-5-23,0 1 0,0-1 0,0 1 1,0-1-1,1 1 0,0 0 0,0-1 1,0 1-1,1 0 0,0 0 1,0 1-1,0-1 0,0 1 0,1-1 1,0 1-1,0 0 0,0 0 0,0 1 1,1-1-1,-1 1 0,1 0 0,0 0 1,0 1-1,0-1 0,9-2 0,9-4-837,1 2 0,-1 0-1,1 2 1,39-5-1,-26 9-5261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10.4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102 0 5801,'0'0'3177,"-19"195"-2969,4-134-80,0 3-8,4 0-56,-4-10-48,4-7-16,3-10 0,1-10-264,7-20-328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10.8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1 337 4977,'0'0'1912,"299"13"-4736,-194-50 1095,-8-3-575</inkml:trace>
  <inkml:trace contextRef="#ctx0" brushRef="#br0" timeOffset="1">820 57 2024,'0'0'9236,"-7"-10"-9127,-23-30-101,22 33-103,8 15 72,0-5 8,-4 66 44,-4 1 0,-27 115 1,8-54-5,19-96-63,2-2-95,11-35 89,11-21 47,0-3-1,2 1 1,0 0-1,2 1 0,1 1 0,0 1 1,43-33-1,-23 34 127,-39 20-126,-1 1-1,0-1 0,0 1 0,0 0 1,0-1-1,0 1 0,0 0 0,0 0 1,0 0-1,1 0 0,-1 0 1,0 0-1,0 0 0,0 1 0,0-1 1,0 0-1,0 1 0,0-1 1,0 0-1,0 1 0,0 0 0,0-1 1,0 1-1,0-1 0,0 1 1,0 0-1,0 0 0,0-1 0,-1 1 1,1 0-1,0 0 0,-1 0 1,1 0-1,0 0 0,-1 0 0,1 0 1,-1 0-1,0 0 0,1 0 0,-1 2 1,4 21 143,-1 1 1,-1 0-1,-1 0 1,-3 38 0,0 4 29,-14 110-59,4-63-451,11-109 269,0 0-1,1 0 1,0 0 0,0 0-1,0 0 1,1-1 0,-1 1 0,1 0-1,0 0 1,1 0 0,-1-1-1,1 1 1,3 6 0,-2-9-116,-1 1 1,1-1 0,0 0 0,-1 0-1,1 0 1,0 0 0,0-1 0,1 1-1,-1-1 1,0 0 0,0 0-1,1 0 1,-1 0 0,1 0 0,-1-1-1,0 0 1,1 0 0,-1 0 0,5 0-1,50 1-6599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12.2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24,'0'0'3206,"6"0"-2282,1 1-361,1-1 0,-1 1 0,0 0-1,0 0 1,0 1 0,0 0 0,0 0-1,9 5 1,-9-3-562,1 0 0,-1 1-1,0 0 1,-1 0 0,1 1-1,-1 0 1,0 0 0,0 1-1,-1-1 1,0 1 0,0 0-1,-1 0 1,1 1 0,-2 0-1,1-1 1,-1 1 0,0 0-1,-1 1 1,3 10 0,-3-4-65,1-1 0,-2 1 0,0 0 0,-1-1 0,0 1 0,-4 24 0,3-37 52,0 0 1,0 0 0,0-1 0,0 1 0,0 0 0,0 0 0,0-1-1,-1 1 1,1-1 0,0 1 0,-1-1 0,1 1 0,-1-1 0,0 0 0,1 0-1,-1 0 1,0 0 0,0 0 0,0 0 0,0 0 0,0-1 0,0 1-1,0-1 1,-4 1 0,-56 2-469,45-4-98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7.4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142 176 1720,'0'0'6208,"-17"6"-5893,-51 15-36,49-12 269,26-5-404,21-3-155,-28-1 25,28-1-3,0-1 0,-1-1 1,52-12-1,-63 11-111,-1-1-1,-1 0 1,1-1-1,-1-1 1,0 0-1,-1-1 1,1 0-1,17-15 1,-29 21 81,-1 1 1,1 0-1,-1-1 0,1 1 1,-1-1-1,0 1 0,1-1 1,-1 1-1,0-1 0,0 0 1,0 0-1,-1 0 1,1 1-1,0-1 0,-1 0 1,1 0-1,-1 0 0,0 0 1,1 0-1,-1 0 0,0 0 1,0 0-1,0 0 1,-1 0-1,1 0 0,0 0 1,-1 0-1,-1-4 0,1 3 26,-1 0 0,0 1 0,0-1 0,0 0 0,0 0 0,-1 1 1,1 0-1,-1-1 0,1 1 0,-1 0 0,0 0 0,0 0 0,0 1 0,0-1 0,-5-1 0,-17-4 188,0 0-1,0 2 1,0 1 0,-1 1 0,0 1 0,-51 3 0,72 0-177,0-1 0,0 1 0,-1 1 0,1-1 1,0 1-1,0 0 0,0 0 0,1 0 0,-1 0 0,0 1 0,1 0 0,0 0 0,-1 0 0,1 1 1,1 0-1,-1-1 0,0 1 0,1 0 0,0 1 0,0-1 0,0 1 0,0-1 0,1 1 1,0 0-1,-2 7 0,0-2-4,1 0 0,0 1 1,1-1-1,0 1 0,0 0 1,1-1-1,1 1 0,0 0 1,0 0-1,1-1 0,4 19 1,-2-23-22,0 1 1,0 0-1,0-1 1,1 0-1,0 0 1,0 0 0,1 0-1,0-1 1,0 1-1,0-1 1,1 0-1,-1-1 1,1 0-1,0 0 1,0 0-1,1 0 1,-1-1-1,1 0 1,12 4 0,5 1-178,1-1 0,1-1 1,-1-1-1,33 3 1,-52-8 113,30 4-1047,1-2 0,0-1 0,68-7 0,-53-11-1275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12.8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1 744,'0'0'0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13.2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275 1 176,'0'0'998,"10"0"1906,-16 1-2702,0 1 0,0 0 0,0 0 0,0 0 0,0 1 0,0 0 0,1 0 0,-1 1 0,-9 7 0,-7 4 59,0-2-55,0 2 0,1 0 0,0 1 0,2 1 0,-34 37 0,48-48-222,1-1 0,1 1 0,-1 0 0,1 0 1,-1 0-1,2 0 0,-1 1 0,1-1 1,0 1-1,0-1 0,-1 13 0,3-14-82,0 0-1,1-1 1,-1 1-1,1 0 0,0 0 1,0-1-1,1 1 1,0-1-1,-1 1 0,1-1 1,1 0-1,-1 1 0,1-1 1,-1 0-1,1-1 1,0 1-1,1 0 0,5 5 1,35 26-2777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14.4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392 2 744,'0'0'4558,"-7"0"-4081,-4 0-435,6-1 57,1 1-1,0-1 0,-1 1 1,1 0-1,-1 1 0,1-1 1,-1 1-1,1 0 0,0 0 1,-1 0-1,1 0 0,0 1 1,0 0-1,0 0 0,0 0 1,0 0-1,1 1 0,-5 3 1,-8 13 25,1 2 0,1 0 0,1 1 1,-17 38-1,-32 101 373,48-122-364,-18 55 317,-38 185 0,60-219-393,3 0 1,2 0 0,3 0-1,8 86 1,-5-136-60,1 0-1,-1 0 1,2 0 0,-1 0-1,1 0 1,1-1 0,0 1-1,0-1 1,1 0 0,0 0 0,0 0-1,1-1 1,0 0 0,8 8-1,-4-7-62,1 0-1,0-1 0,0-1 1,1 1-1,0-2 1,0 0-1,0 0 0,1-1 1,19 5-1,-6-3-579,1 0 1,32 2-1,47-5-3826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14.8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 0 5233,'0'0'3642,"-1"0"-3641,1 0-1,0 0 0,-1 0 1,1 0-1,0 0 0,-1 0 0,1 0 1,0 0-1,-1 1 0,1-1 1,0 0-1,0 0 0,-1 0 1,1 0-1,0 0 0,-1 1 1,1-1-1,0 0 0,0 0 1,-1 1-1,1-1 0,0 0 1,0 0-1,0 1 0,-1-1 1,1 0-1,0 1 0,0-1 0,0 0 1,0 1-1,0-1 0,0 0 1,0 0-1,0 1 0,0-1 1,0 0-1,0 1 0,0-1 1,0 0-1,0 1 0,0-1 1,0 0-1,0 1 0,0-1 1,0 1-1,2 64 133,-4 1 0,-2-1 0,-3 0 0,-19 78 0,13-102-131,9-30-88,0 1 0,0-1 0,1 1 0,1-1 0,-2 20 0,5-31 25,-1 0 1,1 0-1,-1 0 1,1 1-1,-1-1 1,1 0-1,-1 0 1,1 0-1,-1 0 1,1 0-1,-1 0 1,1 0-1,-1 0 1,1 0-1,0-1 0,-1 1 1,1 0-1,-1 0 1,1 0-1,-1-1 1,1 1-1,-1 0 1,0 0-1,1-1 1,-1 1-1,1-1 1,8-6-300,-1 0 0,-1 0 1,1 0-1,-1-1 0,0 0 0,-1-1 1,0 1-1,-1-1 0,5-10 0,4-8-574,-2-1 0,9-31 0,2-20-73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15.2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369 233 512,'23'-13'537,"0"-1"0,34-29 0,-55 41-431,0 0 0,0 0 0,0 0 0,0-1 0,-1 1 0,1-1-1,-1 1 1,1-1 0,-1 1 0,0-1 0,0 0 0,0 0 0,0 0 0,0 1 0,-1-1 0,1 0-1,-1 0 1,0 0 0,0 0 0,0 0 0,0 0 0,0 0 0,-1 0 0,0 0 0,1 1 0,-1-1 0,0 0-1,0 0 1,0 1 0,-1-1 0,1 0 0,-1 1 0,1-1 0,-1 1 0,0 0 0,-4-4 0,-1-1 222,0 0 1,-1 0-1,0 1 0,0 0 1,0 0-1,-1 1 1,0 0-1,-16-6 1,23 10-300,-1 1 1,1 0 0,-1-1-1,0 1 1,1 0-1,-1 0 1,0 1-1,1-1 1,-1 0-1,1 1 1,-1 0-1,1-1 1,-1 1-1,1 0 1,-1 0-1,1 1 1,0-1 0,0 0-1,0 1 1,-1-1-1,1 1 1,1 0-1,-3 2 1,-8 8-61,1 0 0,-16 22 0,12-13 95,-45 53 42,14-16 475,-96 96 0,134-146-545,8-8-35,-1 0-1,1 0 1,0 0 0,0 0-1,0 0 1,0 1-1,-1-1 1,1 0-1,0 0 1,0 0 0,0 0-1,0 1 1,0-1-1,-1 0 1,1 0-1,0 0 1,0 1 0,0-1-1,0 0 1,0 0-1,0 0 1,0 1-1,0-1 1,0 0 0,0 0-1,0 1 1,0-1-1,0 0 1,0 0-1,0 1 1,0-1 0,0 0-1,0 0 1,0 0-1,0 1 1,1-1-1,-1 0 1,0 0-1,0 0 1,0 1 0,0-1-1,0 0 1,0 0-1,1 0 1,-1 0-1,0 1 1,0-1 0,0 0-1,1 0 1,-1 0-1,0 0 1,0 0-1,0 0 1,1 0 0,-1 0-1,0 0 1,0 1-1,0-1 1,1 0-1,-1 0 1,20 1 0,-1 0-1,1-1 0,-1-1 1,34-5-1,85-25-51,-54 12-57,-79 17 73,235-42-408,-200 39-529,1 2 0,0 1 1,79 8-1,-92 2-2994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15.6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393 32 8026,'0'0'4499,"13"-8"-4397,-6 3-103,-4 3-4,1-1 0,-1 1 0,1 0 0,-1 0 0,1 0 0,0 1 1,-1-1-1,8 0 0,-10 2 0,1 0 1,-1 0 0,1 0 0,-1 0 0,1 1-1,-1-1 1,0 0 0,1 1 0,-1 0-1,1-1 1,-1 1 0,0 0 0,0-1-1,1 1 1,-1 0 0,0 0 0,0 0-1,0 0 1,0 0 0,0 0 0,0 1-1,0-1 1,-1 0 0,1 0 0,0 1-1,-1-1 1,1 0 0,-1 1 0,1-1-1,-1 1 1,1-1 0,-1 1 0,0 1-1,7 30-22,-1 1 1,-2 0-1,-1 0 0,-3 59 0,0-48 24,-2-2-54,-2 0 0,-2 0 0,-1-1-1,-3 0 1,-1 0 0,-2-1 0,-1-1 0,-3 0 0,-1-1 0,-2-1-1,-1 0 1,-31 38 0,41-62-217,0-1 0,-1 0-1,-1 0 1,0-2 0,0 0-1,-1 0 1,-1-1 0,0-1 0,0 0-1,-1-1 1,1-1 0,-2-1-1,1 0 1,-23 5 0,-37 2-4889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19.1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4675 0 1768,'0'0'2590,"-27"31"-2188,-5 19-397,23-37 2,1 0 1,0 1-1,0 0 0,1 1 1,-7 24-1,4-13-4,-1 0 0,-1 0 0,-2-1 0,0-1 1,-18 24-1,-1 2-6,-20 40-35,-40 59-400,79-130 373,-1-1 0,0-1-1,-1-1 1,-1 0-1,-31 23 1,2-2 99,1 2 0,2 2 1,1 2-1,-56 77 0,56-66-18,-3-1 0,-102 92 0,79-85 11,3 4 1,-104 130-1,82-88-15,-151 213-35,-6 8 109,-34 10 79,183-223-142,62-71-22,-1-1 1,-2-3-1,-2 0 0,-63 48 1,61-55-22,1 2 0,-61 69 0,-17 16-70,-65 65 114,170-172-25,-139 130 59,22-22-12,82-75-25,25-26 4,1 2 0,-35 46 0,-93 118 80,133-159-106,1-1 0,-18 47 0,20-42-5,-31 52-1,-83 96 26,-11 18 16,126-175-34,1 0 0,-14 42 1,17-40-3,-1 0 1,-21 35-1,10-24 32,2 0-1,0 2 1,3 0-1,1 1 1,-12 51-1,5-23-13,-3-1 0,-40 78 0,-21 55 12,72-160-21,-1-2 0,-2 0 0,-2-1 0,-1-1 0,-29 40 0,29-43 27,0 1 0,3 0 0,-22 58-1,-8 15 43,-6 17-45,51-120-79,1 0 0,0 0-1,0 0 1,0-1 0,-1 1 0,1 0 0,0 0-1,0-1 1,0 1 0,0 0 0,0 0-1,1 0 1,-1-1 0,0 1 0,0 0-1,0 0 1,1-1 0,-1 1 0,0 0-1,1 0 1,-1-1 0,1 1 0,0 1 0,40-59-1506,-19 20-322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20.2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1 1112,'0'0'3969,"-48"0"-1986,47 0-1922,0 1-1,1-1 1,-1 1 0,0-1-1,1 1 1,-1 0 0,1-1-1,-1 1 1,1 0 0,-1 0-1,1-1 1,-1 1 0,1 0-1,0 0 1,-1 0-1,1-1 1,0 1 0,0 0-1,0 0 1,0 0 0,0 0-1,0 0 1,0-1 0,0 1-1,0 0 1,0 1 0,0 37-324,1-25 387,1 21-118,1-1-1,2 0 0,14 46 1,-10-40 11,9 72 0,-18-107-14,0-2-2,0-1 0,0 1 0,-1 0 0,2-1 1,-1 1-1,0 0 0,0-1 0,1 1 0,0-1 0,-1 1 1,1-1-1,0 1 0,0-1 0,0 1 0,1-1 1,1 3-1,-1-4-1,0-1 0,0 0 0,0 0 0,0 0 0,-1 0 0,1 0 0,0-1 0,0 1 0,0-1 0,0 1 0,0-1 0,-1 1 0,1-1 0,0 0 0,0 0 0,-1 0-1,1 0 1,-1 0 0,1 0 0,1-3 0,-1 3-1,0-1-1,0 1 1,1-1-1,-1 1 1,0 0-1,0 0 1,1 0-1,-1 0 1,0 0-1,4 0 1,4 1-12,-1-1 0,0 0 0,1-1 0,-1 0 0,0-1 0,0 1 0,0-2 0,0 1 0,-1-1 0,9-5 0,9-8-90,42-34 0,-18 11-57,-20 19-211,1 1 0,0 2 0,1 1 0,1 1-1,63-21 1,-73 32-2013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24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323 1 128,'0'0'1656,"0"48"-1176,-3 16-306,-2-1-1,-3 1 0,-3-1 0,-29 95 0,28-105-97,2 0 1,3 0-1,-2 73 0,6-58 56,-17 92-1,-6 23-83,20-124-25,-3-1 1,-2 0 0,-20 63 0,-1-36 14,17-48-1,0 0 0,3 2 0,1-1-1,2 1 1,2 1 0,-3 51 0,25 397 180,-13-474-221,0 1 0,1-1 1,1 0-1,0-1 0,1 1 0,0-1 0,1 1 0,1-2 0,12 20 0,17 35 43,-29-49-29,1-1 0,1 1 0,0-2 0,13 17 0,-16-26-8,0 0 1,0-1 0,1 0-1,0 0 1,0-1-1,0 0 1,1 0-1,0-1 1,0 1-1,0-2 1,10 4-1,7 2 18,-1 0-1,-1 2 1,0 0-1,0 2 1,-1 0-1,-1 1 1,0 2-1,-1 0 1,0 1-1,27 32 1,-29-29-50,1 0 0,1-2 1,1 0-1,44 28 0,98 43-248,-33-20 133,-103-55 95,1-1 1,0-1 0,1-1-1,0-2 1,57 11-1,-19-10-191,103 3 0,-125-10 144,78 17 0,-17-1-405,-52-15 419,91-4 1,-93-2 91,96 8 0,-54 8 116,162 15 580,193 26-908,-251-26 138,-44-11 179,110 18 148,-209-26-218,120 29-119,-154-33 173,0 2 0,-1 0 0,0 2 1,0 0-1,-1 1 0,21 16 0,9 6 134,2-2 1,1-3-1,85 34 0,66 35-217,-190-88-8,0 1 0,-1 0-1,0 1 1,0 1 0,-2-1 0,1 2-1,17 26 1,-18-24 14,0 0-1,2 0 1,0-2-1,1 1 1,27 21-1,-31-28-19,0 0 0,-1 0-1,0 1 1,0 0 0,0 0-1,-1 1 1,0 0 0,-1 1-1,6 10 1,1 7-5,-2 0 1,10 35-1,-18-52 7,0 0 1,1 0 0,0 0 0,1 0 0,0-1 0,1 0 0,0 0 0,10 12 0,-16-20-15,0-1 1,0 0-1,1 1 0,-1-1 1,0 0-1,1 1 0,-1-1 1,1 0-1,-1 1 0,0-1 1,1 0-1,-1 1 0,1-1 1,-1 0-1,1 0 0,-1 0 1,1 0-1,-1 1 0,1-1 1,-1 0-1,1 0 0,-1 0 0,1 0 1,-1 0-1,1 0 0,-1 0 1,1 0-1,-1-1 0,1 1 1,-1 0-1,1 0 0,-1 0 1,0 0-1,1-1 0,-1 1 1,1-1-1,8-15-909,-1 2-251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27.0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319 1 1064,'0'0'1774,"-41"0"581,36 0-2315,0 1 1,-1 0-1,1 0 0,0 0 1,0 1-1,1 0 0,-1 0 1,0 0-1,0 0 0,1 1 0,-1-1 1,1 1-1,0 0 0,-5 5 1,-9 10 28,-30 35 0,36-38-17,0 0 0,-2-2 0,-15 14 0,9-10 12,16-13-32,0 0 0,-1 0 0,1-1 0,-1 1 0,1-1 0,-1 0 0,-8 3 0,10-6-47,2 0-122,10-1-544,1 0 410,-1-1 1,1 0-1,-1-1 0,0 0 1,0 0-1,0-1 1,-1 0-1,1-1 0,9-6 1,7-3-205,36-17-951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7.8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1 205 160,'0'0'5873,"14"-30"-4635,47-96-307,-59 122-851,1-1 0,-1 1 0,1 0 0,0 0 0,0 1 0,0-1 0,0 0 0,0 1 0,1 0 0,4-3 0,-8 5-61,1 1 0,1-1 0,-1 1 0,0-1 0,0 1 0,0 0 0,0-1 0,0 1 0,0 0 0,0 0-1,0 0 1,1 0 0,-1 0 0,0 0 0,0 0 0,0 0 0,0 0 0,0 1 0,0-1 0,0 0 0,1 1 0,-1-1-1,0 1 1,1 0 0,1 2 11,0 0 0,0 0 0,0 0-1,-1 0 1,1 0 0,-1 1 0,0-1-1,0 1 1,0 0 0,0 0 0,-1-1-1,2 9 1,7 40 63,-2 1-1,-3 1 0,-3-1 1,-5 82-1,1-23-192,3-87-21,3-18 20,12-32 22,-5 5 126,-11 19-47,123-205 36,-103 178-34,0 1 0,2 0-1,0 2 1,2 1 0,29-23 0,-49 44-44,0 0 0,0 0 0,0 0 0,0 1 0,0-1 0,1 1 0,-1 1 0,1-1 0,0 0 0,-1 1 0,1 0 0,5-1 0,-8 3-98,0-1 0,0 0 0,1 0 0,-1 1 0,0-1-1,0 1 1,0 0 0,0-1 0,0 1 0,0 0 0,0 0 0,0 1 0,0-1-1,0 0 1,0 1 0,-1-1 0,1 1 0,-1-1 0,1 1 0,-1 0 0,1 0-1,-1-1 1,0 1 0,0 0 0,0 0 0,1 3 0,10 22-4316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27.4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1 11 1512</inkml:trace>
  <inkml:trace contextRef="#ctx0" brushRef="#br0" timeOffset="1">1 11 1512,'118'-8'674,"-94"6"2871,-24 39-3143,-1-4-111,0-23-254,0 1 1,1-1-1,0 1 0,1-1 1,2 13-1,-2-22-39,-1 1-1,1-1 1,0 1-1,0-1 1,0 0-1,0 1 0,0-1 1,0 0-1,1 0 1,-1 0-1,0 1 1,1-1-1,-1-1 1,1 1-1,-1 0 1,1 0-1,-1 0 1,1-1-1,0 1 1,-1-1-1,1 0 1,0 1-1,1-1 1,44 4-1085,-45-4 928,27 0-1870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34.3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326 3 3689,'0'0'1976,"-32"-3"-353,28 4-1541,-1 0 0,1 0-1,-1 0 1,1 1 0,0 0 0,-1-1-1,1 2 1,0-1 0,0 0 0,0 1-1,1 0 1,-7 5 0,-46 47 330,47-45-329,-14 16 22,1 0 0,1 1 1,-29 49-1,42-62-93,0 1 0,2 0 0,-1 1 0,2 0 0,0-1-1,1 2 1,1-1 0,0 0 0,0 27 0,3-41-13,0 1 0,1-1 0,0 0 0,-1 0 0,1 0 0,0 1 0,0-1-1,0 0 1,0 0 0,1 0 0,-1-1 0,0 1 0,1 0 0,0 0 0,-1-1 0,1 1 0,0-1 0,0 1 0,0-1 0,-1 0-1,2 0 1,-1 0 0,0 0 0,0 0 0,0 0 0,0-1 0,0 1 0,1-1 0,-1 1 0,5-1 0,11 3-63,1-1 0,34-1 1,-41-1 18,28 0-337,77-10 1,-104 8 269,-1 0 1,1-2 0,-1 1-1,0-1 1,0-1-1,0-1 1,-1 1-1,0-2 1,0 1 0,13-11-1,-21 14 98,-1 1 0,1-1 0,0 1 0,-1-1-1,1 0 1,-1 0 0,0 0 0,0 0 0,0 0 0,0 0 0,-1 0 0,1-1-1,-1 1 1,0-1 0,0 1 0,0-1 0,0 0 0,0-5 0,-2 4 44,1 0 0,-1 0 1,0 1-1,0-1 1,-1 0-1,1 1 0,-1-1 1,0 1-1,0-1 1,-1 1-1,1 0 0,-5-6 1,-9-8 186,-1 0 1,0 2-1,-1-1 0,-32-20 1,30 22-185,-59-49 50,67 60-1297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34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371 28 3081,'0'0'2723,"-7"-4"-2096,-3 0-508,-1 0 0,0 0 0,0 1 1,0 0-1,0 1 0,-1 0 0,1 1 1,0 1-1,-1-1 0,1 2 0,-1 0 0,1 0 1,0 1-1,-1 0 0,1 1 0,0 0 1,1 1-1,-1 0 0,1 1 0,-11 6 0,11-6-79,1 1 0,0 0 0,0 0 0,1 1-1,0 0 1,0 0 0,0 1 0,1 0-1,-12 18 1,15-20-29,1 1-1,-1 0 0,1 0 1,1 0-1,-1 0 1,1 1-1,0-1 1,1 1-1,0-1 1,0 1-1,0-1 0,1 1 1,1 0-1,1 14 1,0-16-20,0 1 0,0-1 0,1 0 0,-1 0 0,2 0 0,-1-1 1,0 1-1,1-1 0,0 1 0,1-1 0,-1-1 0,1 1 0,0 0 0,0-1 1,0 0-1,0 0 0,1-1 0,8 4 0,2 2-136,0-2 1,1 0-1,0-1 1,0 0-1,30 4 0,-14-5-497,1-2 0,0-2 0,0 0-1,0-3 1,0-1 0,0-1-1,41-11 1,30-22-1728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35.1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139 80 1880,'0'0'7403,"1"-14"-6661,2-51 273,-6 88-1005,-1-1 0,0 1 1,-2-1-1,0 0 1,-15 31-1,1 3-6,-42 169-159,56-191-908,1 1 1,-1 48-1,6-63-1803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35.5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67 3185,'0'0'1464,"247"-23"-1184,-184 16-120,5 0-88,22-6-72,-16 6-752,-14-3-1056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35.9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0 119 3593,'0'0'3666,"0"7"-3586,1 22 31,-1-28-100,1 0 0,-1 1 0,1-1 0,-1 1 0,1-1 0,0 0 1,-1 0-1,1 1 0,0-1 0,0 0 0,0 0 0,0 0 0,0 0 0,0 0 1,1 0-1,-1 0 0,0-1 0,0 1 0,1 0 0,-1-1 0,0 1 0,1-1 1,-1 1-1,1-1 0,-1 1 0,0-1 0,1 0 0,1 0 0,46 3 188,-44-3-180,38 2 22,43-3-188,-78 1 112,-1-1 1,0 0-1,0-1 0,0 0 1,0 0-1,0 0 0,0-1 1,-1 0-1,9-5 1,-12 5 22,-1 0 0,0 1 0,1-1 0,-2 0 0,1 0 0,0 0 0,0 0 0,-1-1 0,0 1 0,0 0 0,0-1 1,0 1-1,0-1 0,-1 1 0,1-1 0,-1 1 0,0-1 0,0-3 0,0 3 37,0 0-1,0-1 1,0 1-1,-1 0 1,1 0-1,-1 0 1,0 0-1,0 0 1,-1 0-1,1 0 1,-1 0-1,0 1 1,0-1-1,0 0 0,-3-3 1,2 5 16,0-1 0,0 0 0,-1 1 0,1-1 0,-1 1 0,0 0 0,1 0 0,-1 1 0,0-1 0,0 1 0,0 0 0,0 0 0,0 0 0,-1 0 0,1 1 0,0-1 0,0 1 0,0 0 0,-1 1 0,1-1 0,0 1 0,0 0 0,0 0 0,0 0 0,0 0 0,-4 3 0,1-1-7,0 1 0,0 0 0,0 1 0,1 0 0,0 0 0,0 0 0,0 1 0,1 0 0,0 0-1,0 0 1,0 1 0,-5 11 0,4-7-2,1 1-1,1 0 0,0 0 1,0 0-1,2 0 0,-3 16 0,4-22-25,0 1-1,1 0 0,0 0 1,0 0-1,0-1 0,1 1 1,0 0-1,1-1 0,-1 1 0,1-1 1,0 1-1,1-1 0,4 8 1,-3-7-11,2-1 1,-1-1-1,1 1 1,0-1-1,0 0 0,0 0 1,1 0-1,0-1 1,-1 0-1,2-1 1,-1 1-1,0-1 1,12 3-1,5 0-123,0 0-1,0-2 1,37 2-1,229-7-3821,-170-15-587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36.3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353 0 7946,'0'0'1872,"-143"209"-1960,143-145 80,0 3-72,0 4 64,0-4-120,0-3-64,0-10-200,0 0-432,-3-17-697,-12-17-975</inkml:trace>
  <inkml:trace contextRef="#ctx0" brushRef="#br0" timeOffset="1">1 259 3121,'0'0'5233,"105"0"-5161,-30 0-16,26 0-56,26 0-104,90 0-440,-34 0-192,-22 0-657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37.6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191 13 4561,'0'0'4930,"0"-5"-4864,-1-2-131,0 31 77,-5 55 167,-99 418 415,34-202-4650,64-272 1316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38.1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1 189 4993,'0'0'1708,"44"-2"-1724,-11 0-12,278-25-402,140-67-1536,-265 49 1599,-157 39 388,0 1 0,0 1 0,34 0 0,-63 5 8,1-1 1,-1 0-1,0 1 0,0-1 1,1 0-1,-1 1 0,0-1 1,0 0-1,1 1 0,-1-1 1,0 1-1,0-1 0,0 0 0,0 1 1,1-1-1,-1 1 0,0-1 1,0 1-1,0-1 0,0 0 1,0 1-1,0-1 0,0 1 0,0-1 1,-1 1-1,1-1 0,0 0 1,0 1-1,0-1 0,0 1 1,0-1-1,-1 0 0,1 1 0,0-1 1,-1 1-1,-3 5 207,-1 0 0,0 0 0,0-1 0,-1 0 0,0 0 0,0 0 0,0-1 0,0 0 0,0 0 0,-1 0 0,-11 4 0,-8 6 311,-17 10 93,-44 28 162,80-48-764,1 1 0,0 0 0,0 0-1,1 1 1,-1-1 0,1 1 0,0 0 0,1 1 0,-8 12 0,11-17-38,-1 1 0,1-1 0,0 0 0,0 0 1,0 0-1,1 1 0,-1-1 0,0 1 0,1-1 0,0 0 1,-1 1-1,1-1 0,0 1 0,0-1 0,0 1 0,1-1 0,-1 0 1,1 1-1,-1-1 0,1 0 0,0 1 0,0-1 0,0 0 1,0 0-1,0 1 0,0-1 0,1 0 0,-1 0 0,1 0 0,-1-1 1,1 1-1,0 0 0,0-1 0,0 1 0,0-1 0,0 1 1,0-1-1,0 0 0,0 0 0,0 0 0,1 0 0,-1 0 0,0-1 1,4 2-1,13 2-11,-1-1 0,1-1 0,0 0 0,32-2 0,-35 0-6,0 0-2,39 0-180,75-9 0,-114 6 89,0 1-1,0-2 1,-1 0-1,1-1 1,-1-1-1,0 0 1,-1-1-1,0 0 0,19-14 1,-31 20 86,0-1 0,0 1 0,0-1 0,0 1 1,0-1-1,-1 0 0,1 0 0,0 0 0,-1 0 0,0 0 0,1 0 1,-1 0-1,0-1 0,1-3 0,-2 4 17,0 1 0,0 0 0,0-1-1,0 1 1,0 0 0,0-1 0,0 1 0,-1 0 0,1-1-1,0 1 1,-1 0 0,1-1 0,-1 1 0,0 0 0,1 0-1,-1 0 1,0-1 0,0 1 0,-1-1 0,-3-2 5,0 0-1,0 0 1,0 0 0,0 1 0,-1 0 0,1 0 0,-1 0-1,0 1 1,-10-3 0,-21-3 1,-2 0-1,1 3 1,-1 1 0,-48 1-1,81 3-68,1-1 1,-1 1-1,1 0 0,0 0 0,-1 0 0,1 1 0,-1 0 0,1 0 0,0 0 0,0 1 0,-1 0 0,1 0 0,0 0 0,1 0 0,-1 1 0,0 0 0,-6 5 0,-5 19-2490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38.9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585 102 656,'0'0'4270,"33"4"-4162,8 3-91,-13-2 17,-1-1-1,1-2 1,31 0-1,-59-2 25,1 0-1,0 0 1,-1 0 0,1 0 0,0 0-1,0 0 1,-1 0 0,1 0-1,0 0 1,0 0 0,-1 0-1,1 0 1,0-1 0,-1 1-1,1 0 1,0 0 0,-1-1-1,1 1 1,0 0 0,-1-1-1,1 1 1,0-1 0,-1 1 0,1-1-1,-1 1 1,1-1 0,-1 0-1,0 1 1,1-1 0,-1 1-1,1-1 1,-1 0 0,0 1-1,0-1 1,1 0 0,-1 1-1,0-1 1,0 0 0,0 0-1,0 1 1,0-1 0,0 0 0,0 0-1,0 1 1,0-1 0,0 0-1,0 0 1,0 1 0,0-1-1,-1-1 1,0-8-209,2 5 204,-1 0 0,0 1 0,0-1-1,0 0 1,-1 1 0,0-1-1,0 0 1,0 1 0,0-1 0,-1 1-1,0-1 1,0 1 0,-3-6-1,2 8-16,0 0 0,1 0 0,-1 0 0,0 0 0,-1 0 0,1 0 0,0 1 0,0-1 0,-1 1 0,1 0 0,-1 0 0,1 1 0,-1-1 0,1 1 0,-1-1 0,0 1 0,1 0 0,-6 1 0,1-1-4,0 0 1,1 1-1,-1 0 0,0 0 0,0 1 1,1 0-1,-1 0 0,1 1 0,0 0 1,0 0-1,0 0 0,0 1 1,0 0-1,1 1 0,0 0 0,0 0 1,0 0-1,0 0 0,-9 13 0,7-10-17,0 1 0,0 0-1,1 1 1,0-1-1,0 2 1,1-1-1,1 1 1,0-1-1,0 1 1,1 1-1,0-1 1,1 1-1,0-1 1,1 1-1,1 0 1,-1 23-1,2-33-14,1 1-1,-1-1 1,1 0 0,0 1-1,0-1 1,0 0 0,0 0-1,0 1 1,0-1-1,0 0 1,1 0 0,-1 0-1,1-1 1,-1 1 0,1 0-1,0 0 1,0-1-1,0 1 1,0-1 0,0 0-1,0 1 1,0-1 0,0 0-1,0 0 1,1-1-1,-1 1 1,0 0 0,1-1-1,2 1 1,10 2-24,0-1 0,0-1 0,25-1 0,-26 0-1,6 0-16,1-1-1,-1-1 1,0 0 0,33-10-1,-43 9 32,-1 0 1,1-1-1,-1 0 0,0-1 0,0 0 1,0 0-1,-1-1 0,0 0 0,0-1 1,0 0-1,6-8 0,-12 14 35,0-1-1,-1 0 1,1 0-1,-1 0 1,0 0-1,0 0 1,1 0-1,-1 0 1,-1-1-1,1 1 1,0 0-1,0-1 1,-1 1-1,1 0 1,-1-1-1,0 1 1,0-5 0,-4 5 6,0 1 1,0 0 0,-1 0 0,1 1 0,0-1 0,0 1-1,-1 0 1,1 0 0,0 0 0,-5 2 0,7-2-17,-3 0-14,1 1 0,-1 0 0,1 1 0,-1-1 0,1 1-1,0 0 1,0 0 0,-1 0 0,1 0 0,1 1 0,-1 0 0,0 0 0,1 0 0,-1 0 0,1 0 0,0 1 0,0-1 0,0 1-1,1 0 1,-1 0 0,1 0 0,0 0 0,0 1 0,0-1 0,-1 5 0,-4 13 3,1 0 0,0 0 0,-4 42 0,-9 98 42,-34 212-13,41-318-33,-2 0 1,-3-2-1,-2 0 0,-42 82 0,54-122-4,0-1-1,-1 0 1,-1 0 0,-1-1-1,1 0 1,-2-1 0,0 0-1,0-1 1,-19 14 0,22-19 28,-1 0 0,1-1-1,-1 0 1,0 0 0,-1-1 0,1 0 0,-1-1 0,1 0 0,-1 0 0,0-1-1,0 0 1,1-1 0,-1 0 0,0-1 0,-17-3 0,14 1 25,1 0 1,0-1-1,0 0 1,1-1-1,-1 0 1,1-1-1,0 0 1,1-1-1,-1-1 1,1 1-1,1-1 0,0-1 1,0 0-1,0 0 1,1-1-1,1 0 1,-1 0-1,2-1 1,-7-13-1,2 2 10,1 0-1,1-1 0,2 0 0,0 0 1,1-1-1,1 0 0,2 0 1,0 0-1,1-25 0,2 39-63,0-1-1,1 1 1,0-1 0,1 1 0,0 0-1,1 0 1,0 0 0,0 0-1,1 1 1,1-1 0,-1 1-1,13-17 1,-5 12-43,0 0 0,1 1 0,0 0 1,1 1-1,1 1 0,0 0 0,17-8 0,24-12-224,1 2 1,1 3 0,63-19-1,184-43-901,-111 40-45,-52 15-1316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8.2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427 0 1712,'0'0'6594,"-17"31"-6186,-49 101-68,61-120-290,-1 0 0,2 1 0,0-1 0,0 1 0,1 0 0,1 0 0,0 0 0,0 1 0,2 19 0,-1-4 23,1-25-62,-1 7 6,1 0 1,0 0-1,1 1 0,0-1 0,3 12 1,-3-19-18,0-1 1,0 0 0,1 0 0,-1 0 0,1 0 0,0 0 0,-1 0 0,1-1 0,1 1 0,-1-1 0,0 1 0,1-1-1,-1 0 1,1 1 0,0-2 0,0 1 0,0 0 0,0 0 0,0-1 0,6 3 0,5 0-26,0-1 0,0 0 0,0 0 0,0-1 0,1-1 0,-1-1 1,22-1-1,-27 0-17,0 0-1,0 0 1,0-1 0,0 0 0,-1 0 0,1-1 0,0 0 0,-1-1-1,0 0 1,0 0 0,0 0 0,12-11 0,-16 11 43,1 0 0,-2-1 0,1 0 0,0 0 0,-1 0 0,0 0 0,0 0 0,-1-1 0,1 1 0,-1-1 0,0 0 0,-1 0 0,1 0 0,-1 0 0,0 0 0,-1 0 0,0 0 0,0 0 0,0 0 0,0 0 0,-1 0 0,0 0 0,0 0 0,-1 1 0,-4-13 0,0 4 39,0 1 1,-1-1 0,0 1 0,-1 0 0,-1 1-1,0 0 1,-1 0 0,0 1 0,-14-12-1,5 7-22,0 0 0,-1 2 0,0 0 0,-1 1 0,-1 1 0,0 1 0,-1 1-1,0 1 1,0 2 0,-1 0 0,-28-5 0,21 9-274,-1 1-1,1 1 1,-1 1 0,-45 8-1,6 12-1850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39.6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1 299 5049,'0'0'3337,"17"-3"-3323,-10 2-8,11-1 26,0-2 0,0 0 0,0-1-1,0-1 1,-1 0 0,20-11 0,-36 16-25,15-8-78,-1-1 0,0 0 1,22-20-1,-34 27 65,0 0 0,0 0 1,-1 0-1,1 0 0,-1 0 0,0 0 0,0-1 1,0 1-1,0-1 0,0 1 0,-1-1 0,1 0 1,-1 1-1,0-1 0,0 0 0,-1 0 0,1 0 1,-1 0-1,0 0 0,0 0 0,0 0 0,-1 0 1,0-4-1,0 6 51,0 0-1,-1 0 1,1 1 0,0-1 0,-1 1 0,1-1-1,-1 1 1,1 0 0,-1 0 0,0 0 0,1-1-1,-1 1 1,0 1 0,0-1 0,0 0 0,0 0-1,0 1 1,0-1 0,0 1 0,0 0 0,0-1-1,0 1 1,-3 0 0,-60-1 589,48 2-526,12-1-87,0 1-1,0-1 1,0 1-1,1 0 1,-1 0-1,0 1 1,0-1-1,1 1 1,-1 0-1,1 1 1,0-1-1,0 1 1,-1-1-1,2 1 1,-1 1-1,0-1 1,1 0-1,-1 1 1,1 0-1,0 0 1,0 0-1,0 0 1,1 0-1,0 0 1,-4 9-1,1 1-9,0 0 0,1 0-1,0 1 1,1-1-1,1 1 1,0 0-1,1 21 1,1-33-12,0 1-1,0-1 1,1 0 0,-1 0 0,1 1-1,0-1 1,-1 0 0,2 0 0,-1 0 0,0 0-1,1 0 1,-1 0 0,1 0 0,0 0-1,0-1 1,0 1 0,0-1 0,4 4-1,-1-2-15,0-1 0,0 0-1,0 0 1,0 0-1,1-1 1,-1 0 0,1 0-1,-1 0 1,11 1-1,10 1-150,1-2-1,-1-1 0,47-5 0,-63 3 94,10-1-88,0-2 0,0 0 0,-1-1 0,1-1 1,-1-1-1,-1-1 0,1 0 0,-1-2 0,-1 0 1,0 0-1,28-24 0,-24 16 268,-1-1-1,0 0 1,-1-2-1,-1 0 1,-1-1 0,-1-1-1,-1 0 1,11-26 0,-12 15 812,-5 14 181,-14 48-886,-15 43-201,-5 17 12,23-80-22,1 0 1,0 0-1,0 0 1,1 0-1,0 1 0,0-1 1,1 0-1,3 12 0,-2-19 7,-1-1 0,1 1 0,0-1 0,-1 0 0,1 1 0,0-1 0,0 0 0,-1 0 0,1 0 0,0-1 0,-1 1 0,1 0 0,0-1 0,0 1 0,-1-1 0,1 1 0,-1-1 0,4-2 0,14-9 121,-1-1 0,-1 0-1,0-2 1,21-22-1,4-3 150,-20 20-149,-12 9-41,1 1 0,1 0 0,0 0 0,0 1 0,1 1 0,0 0 0,14-6 0,-26 14-88,-1 0 1,1-1-1,-1 1 0,1 0 0,-1 0 1,1-1-1,-1 1 0,1 0 0,0 0 1,-1 0-1,1 0 0,-1 0 0,1 0 1,0 0-1,-1 0 0,1 0 0,0 0 1,-1 0-1,1 0 0,-1 0 0,1 0 1,0 1-1,-1-1 0,1 0 0,-1 0 1,1 1-1,-1-1 0,1 0 0,-1 1 1,1-1-1,-1 1 0,1-1 0,-1 0 1,1 1-1,-1-1 0,0 1 1,1-1-1,-1 2 0,2 25-31,-3-15 52,-1 11 11,-1 0 0,-2 0 0,0-1 0,-1 0 1,-1 0-1,-1 0 0,-19 36 0,16-36-131,0 1 0,2 0 1,1 1-1,0 0 0,2 0 0,-5 40 0,11-63 86,0 0-1,0 0 1,-1-1 0,1 1-1,0 0 1,0 0-1,0 0 1,0-1-1,0 1 1,0 0 0,1 0-1,-1 0 1,0-1-1,0 1 1,0 0-1,1 0 1,-1-1 0,0 1-1,1 0 1,-1-1-1,1 1 1,-1 0-1,1-1 1,-1 1-1,1-1 1,-1 1 0,1-1-1,0 1 1,-1-1-1,1 1 1,0-1-1,-1 1 1,1-1 0,0 0-1,0 0 1,-1 1-1,1-1 1,0 0-1,0 0 1,0 0 0,16 1-249,0 0 0,0-2 1,0 0-1,0-1 0,-1-1 1,1 0-1,-1-1 0,0-1 1,25-11-1,70-34-3275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40.5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8 323 7210,'0'0'1581,"8"0"-1641,-7 0 63,11 1 40,-1-1 0,1-1 0,0 0 0,-1 0 0,1-1 0,-1-1 0,1 0 0,19-8 0,8-11-267,49-36 0,-73 47-138,0-1 0,-1-1 0,0 0 0,-2-1 0,23-30 0,-32 39 305,0 0-1,-1 0 0,1-1 0,-1 0 0,0 1 1,1-9-1,-3 13 93,1-1 0,-1 0 0,0 0 0,1 1 0,-1-1 0,0 0 0,0 0-1,0 0 1,0 1 0,-1-1 0,1 0 0,0 0 0,-1 1 0,0-1 0,1 0 0,-1 0 0,0 1 0,0-1 0,1 1 0,-1-1 0,0 1 0,-1-1 0,1 1 0,0 0 0,-2-2-1,-3-1 133,-1 1-1,0 0 0,0 0 0,0 1 0,0 0 0,0 0 1,0 1-1,-12-2 0,-66 1 642,61 2-686,18 0-74,0 1 0,0-1-1,0 1 1,0 0 0,0 1 0,0 0-1,0-1 1,0 2 0,0-1-1,1 1 1,-1 0 0,1 0 0,-10 8-1,8-5 6,-1 1 0,2 0-1,-1 1 1,1 0 0,0 0-1,0 0 1,1 1 0,-4 9-1,1 1-8,0 1-1,2 0 0,0 0 0,1 0 1,1 1-1,1 0 0,0 35 1,2-46-46,1 0 1,1 0-1,0 0 1,0 0-1,1 0 0,0 0 1,1-1-1,6 16 1,-7-20-15,2 0 1,-1 0-1,1 0 1,-1-1-1,1 0 0,1 0 1,-1 0-1,0 0 1,1 0-1,0-1 0,0 0 1,0 0-1,0 0 1,0-1-1,1 0 1,5 2-1,5 1-127,0 0 0,1-2 0,-1 0 0,1 0 1,-1-2-1,1 0 0,0-1 0,-1-1 0,1 0 0,-1-1 0,1-1 0,-1 0 1,0-2-1,0 0 0,0 0 0,0-2 0,-1 1 0,0-2 0,-1 0 0,0-1 1,0-1-1,19-17 0,-11 8 313,-1-2 0,0-1 0,-2 0 0,0-1 0,-2-1-1,0-1 1,-2-1 0,-1 0 0,-1-1 0,-1 0 0,15-53 0,-25 69 267,-2 9-309,0 1 0,0-1-1,0 0 1,0 1 0,0-1-1,0 0 1,1 1 0,-1-1-1,1 1 1,-1-1 0,1 1 0,-1-1-1,1 1 1,0-1 0,0 1-1,0-1 1,0 1 0,2-2-1,-2 4-132,0 0 0,0 1 0,0-1-1,0 1 1,0-1 0,-1 1-1,1-1 1,0 1 0,-1 0 0,1-1-1,-1 1 1,0 0 0,1-1 0,-1 1-1,0 0 1,0 2 0,0-1-6,8 77 52,-3 136 1,-6-138-186,1-65 106,1-6 12,-1 0 0,0 0 0,0 1 0,0-1 0,-1 0 1,-1 0-1,1 0 0,-1 0 0,0 0 0,0 0 1,-7 12-1,9-19 34,0 1 0,0-1-1,-1 1 1,1-1 0,0 1 0,0-1 0,-1 1 0,1-1 0,0 0 0,-1 1 0,1-1-1,0 1 1,-1-1 0,1 0 0,-1 1 0,1-1 0,0 0 0,-1 0 0,1 1-1,-1-1 1,1 0 0,-1 0 0,1 0 0,-1 0 0,1 1 0,-1-1 0,1 0-1,-1 0 1,1 0 0,-1 0 0,1 0 0,-1 0 0,1 0 0,-1-1 0,0 1-1,-8-18 346,3-26-33,5 24-270,1-1 0,1 1-1,1-1 1,0 1 0,2 0 0,11-39-1,-9 46-49,-1 1-1,1 0 0,1 0 0,0 0 0,1 1 1,0 0-1,1 1 0,0 0 0,1 0 0,0 1 1,18-13-1,-19 14-52,2 1 1,-1 0-1,1 0 1,0 2-1,0-1 1,1 1-1,-1 1 1,1 0-1,0 1 1,1 0-1,-1 1 0,24-2 1,-36 4 21,1 0 1,-1 0-1,1 0 1,-1 0-1,1 0 1,-1 0-1,1 0 1,-1 0-1,1 0 1,-1 0-1,1 0 1,-1 1-1,1-1 1,-1 0-1,0 0 1,1 0-1,-1 1 1,1-1-1,-1 0 1,0 0-1,1 1 1,-1-1-1,0 0 1,1 1-1,-1-1 1,0 1-1,0-1 1,1 0-1,-1 1 1,0-1-1,0 1 1,0-1-1,1 0 1,-1 1-1,0-1 1,0 1-1,0-1 1,0 1-1,0 0 1,0 34-3144,-10 5-4616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41.5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153 790 3673,'0'0'2147,"34"-19"-2460,106-62-25,-130 75 295,0 0 1,0 0-1,-1-1 0,0 0 1,0-1-1,14-16 0,-21 20 130,0 0 0,0 0 0,0 0 0,0 0 0,-1 0 0,0-1 0,0 1 0,0 0 0,0-1 0,-1 1 0,1-1 0,-1 1 0,-1-6 0,1 8 26,-1-1 0,1 1 1,-1-1-1,0 1 0,0-1 0,0 1 0,0 0 0,0-1 1,0 1-1,-1 0 0,1 0 0,-1 0 0,0 0 1,1 0-1,-1 0 0,0 1 0,-4-3 0,-44-30 1058,28 21-720,7 3-255,-1 0 0,0 1 0,-1 1-1,-18-7 1,31 14-179,0-1 0,0 1 0,0 0 1,0 0-1,-1 0 0,1 0 0,0 1 0,-1 0 0,1 0 0,0 0 0,-1 0 1,1 1-1,0 0 0,0 0 0,0 0 0,-1 0 0,1 1 0,0-1 1,0 1-1,1 0 0,-1 0 0,0 0 0,1 1 0,-5 4 0,-4 6-1,1 1 1,0 0-1,1 1 0,1 0 0,0 0 0,2 1 0,-1 1 0,2-1 0,0 1 0,-6 31 0,5-9-43,1-1 1,3 1-1,1 74 0,2-110 2,0 1 0,0 0 0,1-1 1,-1 1-1,1 0 0,0-1 0,0 1 0,0-1 0,1 1 1,-1-1-1,1 0 0,0 0 0,0 1 0,0-1 1,0 0-1,0-1 0,1 1 0,-1 0 0,1-1 1,0 1-1,-1-1 0,1 0 0,1 0 0,-1 0 1,0 0-1,0 0 0,1-1 0,-1 0 0,1 0 1,-1 0-1,1 0 0,-1 0 0,1 0 0,0-1 1,-1 0-1,1 0 0,5 0 0,-1-1-27,0 1-1,1-1 0,-1-1 1,0 0-1,0 0 0,0 0 1,0-1-1,0 0 1,-1-1-1,1 1 0,-1-2 1,0 1-1,0-1 1,0 0-1,10-11 0,1-6 87,-2 0 0,0-2-1,-1 0 1,-2-1-1,-1 0 1,0-1 0,-2 0-1,-1-1 1,-1 0-1,-2 0 1,0-1 0,-2 1-1,-1-1 1,-1-31-1,-1 58 0,-1 0 0,0 0 0,0 0 0,0-1-1,0 1 1,-1 0 0,1 0 0,0 0-1,0 0 1,-1 0 0,1 0 0,0 0 0,-1-1-1,1 1 1,-1 0 0,0 1 0,1-1-1,-1 0 1,0 0 0,0 0 0,1 0-1,-1 0 1,0 1 0,0-1 0,0 0 0,-1 0-1,0 0-17,0 1 0,0 0 1,0-1-1,0 1 0,0 0 0,0 0 0,0 0 0,0 0 0,1 0 0,-1 1 0,0-1 0,0 0 0,0 1 0,-2 0 0,-1 1-14,0 0-1,0 0 1,0 1-1,0 0 1,1-1-1,-1 2 1,1-1-1,0 0 1,0 1-1,-5 5 1,3 2 10,0-1 0,1 1 0,1 0 0,0 1 0,1-1 1,0 1-1,0-1 0,-1 23 0,3-13 4,0 0 0,1 1 0,2-1 1,3 21-1,-4-37-15,1 0 0,-1-1 0,1 0 0,0 1 0,0-1 0,0 0 0,0 0 0,1 0 0,-1 0 0,1-1 0,0 1-1,1-1 1,-1 1 0,0-1 0,1 0 0,0-1 0,0 1 0,0-1 0,0 1 0,0-1 0,0 0 0,0 0 0,1-1 0,6 2 0,6 1-45,0 0 0,1-2-1,-1 0 1,1-1 0,20-1 0,-22-2-9,1 0 1,-1-1 0,0-1 0,0-1 0,-1 0-1,1-1 1,-1 0 0,0-2 0,-1 0-1,0 0 1,0-1 0,0-1 0,-1 0-1,16-17 1,-10 8 70,0-1-1,-1-1 1,-1-1-1,-1 0 0,-1-1 1,-1-1-1,21-49 1,-25 45 246,-2 0 0,-1 0 0,-1-1 1,3-53-1,-7-120 1558,-4 112-752,2 89-1062,1 1 0,-1 0 0,0-1 0,0 1 0,0 0 0,0-1 0,0 1 0,0-1 0,0 1-1,0 0 1,0-1 0,0 1 0,0-1 0,0 1 0,0 0 0,0-1 0,0 1 0,0 0 0,-1-1 0,1 1 0,0 0 0,0-1 0,0 1 0,0 0-1,-1-1 1,1 1 0,0 0 0,0-1 0,-1 1 0,1 0 0,0 0 0,-1-1 0,1 1 0,0 0 0,-1 0 0,1 0 0,0 0 0,-1-1 0,1 1 0,-1 0-1,-13 16-33,-16 58 2,3 2-1,3 1 0,-23 137 1,30-103-936,4 0 0,5 198 0,12-241-852,6-21-1043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42.5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0 223 3265,'0'0'4993,"23"6"-4757,2 2-175,-9-3-32,1 0 0,0-1 1,0-1-1,0 0 1,0-2-1,23 1 1,-9-4-62,-1-1 0,1-1 0,-1-1 0,55-18 0,116-53-1253,-167 61 954,-25 11 233,23-9-310,0-1 0,29-19 0,-60 33 442,0 0 1,0-1 0,0 1-1,0-1 1,-1 0 0,1 1 0,0-1-1,0 0 1,0 1 0,-1-1 0,1 0-1,0 0 1,-1 1 0,1-1-1,-1 0 1,1 0 0,-1 0 0,1 0-1,-1 0 1,0 0 0,1 0-1,-1 0 1,0 0 0,0 0 0,0 0-1,1 0 1,-1 0 0,-1-2 0,1 2 44,-1-1 1,0 1-1,0-1 0,0 0 1,0 1-1,0 0 1,0-1-1,-1 1 1,1 0-1,0-1 1,-1 1-1,1 0 1,-1 0-1,-2-1 1,-2-2 162,0 1 0,0 0-1,-1 1 1,1-1 0,-1 1 0,0 1 0,-12-3 0,13 5-175,0 0-1,0 1 1,0-1 0,0 1 0,0 0 0,0 1 0,1-1-1,-1 1 1,1 0 0,0 1 0,0-1 0,0 1 0,0 0 0,1 0-1,-1 1 1,1-1 0,0 1 0,0 0 0,1 0 0,-4 6-1,0-1-10,1 1 0,0 0-1,1 0 1,0 1-1,1-1 1,0 1-1,1 0 1,0 0-1,-1 17 1,4-26-53,-1 0 0,1 0 0,1 0-1,-1 0 1,0 0 0,1 0 0,-1 0 0,1 0 0,0 0 0,0 0 0,0 0 0,0-1 0,1 1-1,-1 0 1,1-1 0,0 1 0,0-1 0,0 0 0,0 1 0,0-1 0,0 0 0,0 0 0,1 0-1,-1-1 1,1 1 0,-1 0 0,1-1 0,0 0 0,-1 0 0,5 1 0,8 3-9,0-2 0,0 0 0,1-1 1,28 0-1,-34-1-6,45-1-254,0-2-1,0-3 1,93-19 0,31-21-1349,-25-2-1325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45.9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1 531 2865,'0'0'924,"36"-24"-1714,119-81 376,-108 71 818,-1-3 1,-2-1 0,-2-2 0,-1-2 0,-2-2 0,47-70-1,-82 108-213,-1 4-20,-1-1 0,0 1 1,0-1-1,-1 0 0,1 0 0,0 0 1,-1 0-1,0 0 0,1 0 0,-1 0 1,-1 0-1,2-6 0,-2 8 146,-29-1-94,-16 2-2,43 0-207,0 1 0,0-1 0,0 1 0,0 0 0,0 0 1,0 0-1,0 0 0,0 0 0,1 1 0,-1-1 0,0 0 0,1 1 0,-1-1 0,1 1 0,-1 0 0,1-1 0,0 1 0,-2 4 0,-3 3 36,2 1 0,-1 0 0,2 0 0,-1 1 0,1-1 0,1 1 0,0 0 0,0-1 0,1 1-1,0 0 1,2 16 0,0-20-40,0 0-1,0 0 1,0 0-1,1 0 1,0 0-1,1 0 1,0-1-1,0 1 0,0-1 1,0 0-1,1 1 1,0-2-1,1 1 1,-1 0-1,1-1 1,0 0-1,1 0 1,5 4-1,13 6-4,0-1 1,1-1-1,47 18 0,-8-5-55,-59-24 24,0 1 0,-1-1 0,1 1 0,-1 0-1,0 0 1,7 6 0,-11-8 16,1 0-1,0-1 1,-1 1-1,1 0 1,0 0-1,-1 0 1,1-1-1,-1 1 1,1 0-1,-1 0 1,1 0-1,-1 0 1,0 0-1,0 0 1,1 0-1,-1 0 0,0 0 1,0 0-1,0 0 1,0 0-1,0 0 1,0 0-1,0 0 1,0 0-1,-1 0 1,1 0-1,0 0 1,-1 0-1,1 0 1,0 0-1,-1 0 1,1-1-1,-1 1 1,1 0-1,-1 0 0,0 0 1,1-1-1,-1 1 1,0 0-1,0 0 1,1-1-1,-1 1 1,-1 0-1,-13 6 14,0 0 0,-1 0 0,0-2 0,1 0 0,-2-1 0,1 0 0,-33 2 0,6 0-9,-7 3-61,24-6-274,1 1 0,0 1 0,-1 2-1,-40 16 1,62-21-1160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46.7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61 376 6673,'0'0'2548,"-9"3"-2471,7-2-64,-1 0 1,0 0-1,0 0 1,1 1-1,-1-1 0,0 1 1,1-1-1,0 1 0,-1 0 1,1 0-1,0 0 1,0 0-1,0 0 0,0 0 1,0 1-1,1-1 0,-1 1 1,1-1-1,-1 1 1,1 0-1,0 0 0,0-1 1,0 1-1,0 0 0,1 0 1,-1 0-1,1 0 1,0 0-1,0 5 0,-1-3 6,1 0 0,-1 0 0,1 0-1,0 1 1,1-1 0,-1 0 0,1 0-1,0 0 1,0 0 0,1 0 0,3 7 0,-3-9-14,0-1 0,0 0 0,0 1 1,1-1-1,-1 0 0,1 0 0,-1-1 1,1 1-1,0 0 0,0-1 1,0 0-1,0 1 0,0-1 0,0 0 1,0-1-1,0 1 0,0-1 1,1 1-1,4-1 0,20 3-14,-1-1 1,1-2-1,-1-1 0,1-1 1,32-6-1,-43 4-26,0 0 0,0-2-1,-1 1 1,0-2 0,0 0 0,-1-1 0,0-1-1,0 0 1,19-16 0,-31 23 99,-1 0-1,1 0 1,-1 0-1,1-1 0,-1 1 1,0-1-1,0 1 1,0-1-1,0 0 1,-1 1-1,1-1 1,-1 0-1,1 0 1,-1 0-1,0-1 1,0 1-1,-1 0 1,1 0-1,-1 0 1,1-1-1,-1 1 1,0 0-1,0 0 1,-1-7-1,0 9-52,1 1 0,0-1 0,-1 1-1,1-1 1,0 1 0,-1 0 0,1-1 0,0 1 0,-1-1 0,1 1-1,-1 0 1,1-1 0,-1 1 0,1 0 0,-1 0 0,1-1-1,-1 1 1,1 0 0,-1 0 0,1 0 0,-1 0 0,1-1 0,-1 1-1,0 0 1,1 0 0,-1 0 0,1 0 0,-1 0 0,1 1-1,-1-1 1,0 0 0,1 0 0,-1 0 0,1 0 0,-1 1 0,1-1-1,-1 0 1,1 0 0,-1 1 0,0 0-14,-1-1-1,1 1 1,0 0-1,0-1 1,0 1-1,0 0 1,0 0 0,1-1-1,-1 1 1,0 0-1,0 0 1,1 0-1,-1 0 1,0 0 0,1 0-1,-1 1 1,1-1-1,-1 0 1,0 1-1,0 9 0,0-1 0,1 1-1,0-1 1,1 1-1,2 14 1,-2-22-9,0 0 0,0 1 0,1-1 0,-1 0 0,1 0 0,-1 0 0,1 0 0,0 0 0,0-1 0,0 1 0,1 0 0,-1-1 1,1 0-1,-1 1 0,1-1 0,0 0 0,0 0 0,-1-1 0,8 4 0,12 2-103,0-1 0,0-1 0,1-1 0,0 0 0,0-2 0,0-1 0,0-1 0,0-1 0,0 0 0,0-2 0,27-7 0,-37 7 66,-1-1 1,0 0 0,0-1-1,0-1 1,0 1 0,-1-2-1,0 0 1,0 0 0,-1-1-1,0 0 1,0 0 0,-1-1-1,0-1 1,-1 0 0,11-15-1,-9 8 78,0-2 0,-1 1 1,-1-1-1,-1 0 0,0-1 0,-1 0 0,-2 0 1,5-38-1,-2 4 314,-1 5 239,1-52-1,-10 124-570,0 1 1,-2-1 0,-1 0 0,-1 0-1,0-1 1,-2 1 0,-18 31 0,-6 21 33,18-38-59,1 0 0,2 1-1,2 0 1,1 1 0,-7 77-1,16-115 14,0-1 0,0 1-1,0-1 1,0 1 0,1-1 0,-1 1-1,0-1 1,0 1 0,0-1-1,1 1 1,-1-1 0,0 1-1,1-1 1,-1 1 0,0-1-1,1 0 1,-1 1 0,0-1 0,1 0-1,-1 1 1,1-1 0,-1 0-1,0 0 1,1 1 0,-1-1-1,1 0 1,-1 0 0,1 0 0,-1 1-1,1-1 1,-1 0 0,2 0-1,24-1-81,23-12-12,-13-4 96,64-42 0,-75 42 0,0 1 0,1 1 0,1 2 0,0 0 0,34-10 0,-60 23-2,0-1 0,1 0 0,-1 1 0,0-1 0,1 1 0,-1 0 0,1-1 0,-1 1 0,1 0 0,-1 0 0,1 0 0,-1 0 0,1 0 0,-1 0 0,1 0 0,-1 1 0,1-1 0,-1 0-1,1 1 1,-1-1 0,1 1 0,-1 0 0,0-1 0,1 1 0,-1 0 0,0 0 0,0 0 0,0 0 0,1 0 0,-1 0 0,0 0 0,0 0 0,1 3 0,0 1-12,-1 1 1,0-1-1,-1 1 1,1-1-1,-1 1 0,0 0 1,-1 9-1,0 9-6,1-17 27,0 1 0,0 0 0,-1 0 0,0-1 0,0 1 0,-1 0 0,0-1 0,0 1 0,-1-1 0,0 0 0,-1 0 1,1 0-1,-1 0 0,0-1 0,-1 0 0,0 1 0,0-2 0,0 1 0,0 0 0,-1-1 0,0 0 0,0-1 1,-1 1-1,1-1 0,-1 0 0,0-1 0,0 1 0,0-2 0,-1 1 0,1-1 0,-10 2 0,0 0 50,1-2 1,-1 0-1,1-1 0,-1 0 0,1-1 0,-1-1 0,1-1 1,-24-5-1,10-1-148,0-2 0,0 0 0,-38-21 0,65 30-46,0 0 1,1 0-1,-1 0 1,1-1-1,0 1 1,-1 0-1,1-1 1,0 0-1,0 0 1,0 1-1,0-1 1,0 0-1,0-1 1,1 1-1,-1 0 1,1 0-1,-1-1 0,1 1 1,0-1-1,0 1 1,0-1-1,0 0 1,1 1-1,-1-1 1,1 0-1,-1 1 1,1-1-1,0 0 1,0 0-1,0 1 1,2-7-1,1-14-4859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47.5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3017,'0'0'8084,"2"30"-7943,14 232 51,-15-169-313,-1-93 121,0 0-1,0 1 1,0-1-1,0 1 1,0-1-1,0 0 1,0 1-1,0-1 1,0 0-1,0 1 1,0-1-1,0 1 1,1-1-1,-1 0 1,0 1-1,0-1 1,0 0-1,1 0 1,-1 1-1,0-1 1,0 0-1,1 1 1,-1-1-1,0 0 1,1 0-1,-1 0 1,0 1-1,1-1 1,-1 0-1,0 0 1,1 0-1,-1 0 1,1 0-1,-1 0 1,0 1-1,1-1 1,-1 0-1,0 0 1,1 0-1,-1 0 1,1-1-1,-1 1 1,0 0-1,1 0 0,-1 0 1,0 0-1,1 0 1,-1 0-1,1 0 1,-1-1-1,0 1 1,0 0-1,1 0 1,-1-1-1,0 1 1,1 0-1,-1 0 1,0-1-1,0 1 1,1 0-1,-1-1 1,0 0-1,19-15-47,69-93-432,-67 79 458,1 2-1,1 0 1,2 1-1,0 2 1,2 1-1,30-22 1,-37 38 216,-10 14-148,-7 30-108,-4-21 84,-14 221 254,15-234-281,0 0 0,0 0 0,1 0 0,-1 0 0,0 0 0,1-1 0,-1 1 0,1 0 0,0 0 0,-1-1-1,1 1 1,0 0 0,0-1 0,0 1 0,0-1 0,1 1 0,-1-1 0,0 0 0,1 1 0,-1-1 0,1 0 0,-1 0 0,1 0 0,-1 0 0,1 0 0,0 0 0,-1-1 0,1 1 0,0 0 0,0-1 0,0 1 0,2-1 0,8 2-72,0-1-1,1 0 1,-1-1 0,14-1-1,1 0-145,-8 0 1,-1 0 0,1-1 0,-1-1 0,1-1 0,26-9 0,83-41-1894,-108 44 1581,58-30-2993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48.1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2 519 6321,'0'0'3161,"0"10"-3012,-2 35-57,3-44-88,-1 1-1,0-1 0,0 0 0,0 1 0,1-1 1,-1 0-1,0 0 0,1 0 0,-1 1 1,1-1-1,0 0 0,-1 0 0,1 0 0,0 0 1,0 0-1,-1 0 0,1 0 0,0 0 0,0 0 1,0-1-1,0 1 0,0 0 0,0-1 0,1 1 1,-1 0-1,0-1 0,0 1 0,0-1 1,1 0-1,-1 1 0,1-1 0,44 1-25,-31-2-19,-6 0-18,1 1-1,0-2 1,0 1-1,0-2 1,-1 1-1,1-1 1,-1 0-1,0-1 1,0 0-1,0-1 1,0 0-1,-1 0 0,12-10 1,-14 10 84,-1 1 0,0-1 1,0 0-1,-1 0 0,0-1 1,1 1-1,-2-1 0,1 0 0,-1 0 1,0 0-1,0-1 0,0 1 1,-1-1-1,0 1 0,-1-1 0,1 0 1,-1 0-1,-1 0 0,1 0 0,-1-8 1,-1 13 22,0-1 0,0 0 0,0 1 1,-1-1-1,1 1 0,-1 0 0,1-1 0,-1 1 1,0 0-1,0 0 0,0 0 0,0 0 0,0 0 1,0 0-1,-1 1 0,1-1 0,0 1 0,-1 0 1,1-1-1,-1 1 0,0 0 0,1 0 0,-1 1 1,0-1-1,0 1 0,-4-1 0,-9-2 80,-1 0-1,0 2 0,-18-1 1,32 3-127,1-1 0,-1 1 0,1 0 0,-1 0 0,0 0 0,1 0 0,0 0 0,-1 1 0,1-1 0,0 1 0,-1-1 0,1 1 0,0 0 0,0 0 1,1 0-1,-1 0 0,0 0 0,0 0 0,1 0 0,0 1 0,-1-1 0,1 1 0,0-1 0,0 1 0,0-1 0,1 1 0,-2 4 0,-2 10 17,0 0 0,2-1-1,-2 19 1,3-23-1,0 1-1,1-1 1,1 0 0,0 1-1,4 22 1,-4-30-17,1-1 0,0 1 0,0-1 0,0 0-1,0 1 1,1-1 0,-1 0 0,1 0 0,0-1 0,0 1-1,1-1 1,-1 1 0,1-1 0,-1 0 0,1 0 0,0-1-1,0 1 1,6 2 0,7 2-47,1-1 0,0 0 1,0-1-1,0-1 0,0-1 0,1 0 0,20-1 0,4-1-203,-1-2 0,45-7 0,-57 3 84,-1-1 1,1-1-1,-2-2 1,1-1 0,35-18-1,-49 21 138,0-1 1,0-1-1,-1 0 0,0-1 0,0-1 1,-1 0-1,-1 0 0,0-1 0,-1-1 1,19-26-1,-25 29 116,0 0 0,-1 0 0,-1 0 1,1 0-1,-1-1 0,-1 1 0,0-1 0,0-11 1,-1-91 944,-3 58-600,2-163 2209,-5 285-2643,-3-1-1,-3 0 1,-34 115-1,28-119 32,-17 61-46,12-49-645,3 0-1,-17 140 1,37-199-427,10-12-1206,10-3-2103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48.5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91 8058,'0'0'2304,"228"-23"-2728,-26-1-616,-19 4-1153,-10-4-3656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51.2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143 1 5977,'0'0'2025,"-11"18"-1779,-2 5-179,-62 117 746,67-124-727,1 1 0,1 0-1,0 0 1,2 0 0,0 1 0,0 0-1,0 22 1,4-38-86,0-1 1,0 0-1,0 1 1,0-1-1,1 1 0,-1-1 1,0 0-1,1 1 0,-1-1 1,1 0-1,-1 0 0,1 1 1,0-1-1,-1 0 1,1 0-1,0 0 0,0 0 1,0 0-1,0 0 0,0 0 1,0 0-1,0 0 0,0 0 1,1-1-1,-1 1 1,0 0-1,0-1 0,1 1 1,-1-1-1,0 1 0,3-1 1,48 3-10,-36-3-2,1-1-54,-1-1 1,1 0-1,0-1 0,0 0 0,-1-2 1,0 0-1,18-8 0,-23 9-11,-1-1 0,1-1 0,-1 0 0,0-1 0,0 0 0,-1 0 0,1-1-1,-2 0 1,1 0 0,13-20 0,-19 24 156,-1 0 0,0 0 0,0 0 0,0 0 0,0-1 0,-1 1 0,0-1 0,1 1 0,-2-1 0,1 1 0,-1-1 0,1 0 0,-1 1 0,0-1 0,-1 0 0,1 1 0,-3-8 0,1 11-61,0 0-1,-1 0 1,1 1 0,0-1-1,-1 1 1,1-1-1,0 1 1,-1 0-1,1-1 1,-1 1-1,1 1 1,-1-1-1,1 0 1,-1 1-1,1-1 1,0 1-1,-5 1 1,4 1-21,0-1 1,1 1-1,0-1 0,-1 1 1,1 0-1,0 0 0,0 0 1,0 0-1,1 0 1,-1 1-1,1-1 0,0 1 1,0-1-1,0 0 1,0 1-1,0 4 0,-3 64-8,4-60 9,0-8 1,1-1 0,-1 1-1,1 0 1,0-1 0,0 1 0,0 0 0,0-1-1,1 1 1,-1-1 0,1 0 0,0 1-1,0-1 1,0 0 0,1 0 0,-1 0-1,1-1 1,-1 1 0,1-1 0,0 1-1,0-1 1,0 0 0,0 0 0,0 0 0,1 0-1,-1-1 1,1 1 0,-1-1 0,8 2-1,6 1-28,1 0 0,0-1-1,1-1 1,27 1 0,-16-2-29,1 0-120,-1 0-1,44-6 1,-68 4 146,0 1-1,-1-1 1,1-1 0,0 1-1,0-1 1,-1 0 0,1 0-1,-1 0 1,0-1 0,0 0-1,0 0 1,0 0 0,0-1-1,-1 1 1,1-1 0,-1-1 0,0 1-1,7-9 1,-10 10 34,0 0-1,1 1 1,-1-1 0,0 0 0,0 0 0,-1 0-1,1 0 1,-1 0 0,1 0 0,-1 0-1,0 0 1,0 0 0,0 0 0,-1 0-1,1 0 1,-1 1 0,1-1 0,-1 0 0,0 0-1,0 0 1,0 0 0,-1 1 0,1-1-1,-1 1 1,1-1 0,-1 1 0,-3-4-1,-4-4 49,0 1 0,-1 0 0,0 1 0,-20-13 0,25 18-42,1 0-1,-36-24 170,-44-22 1,72 42-161,0 2 0,-1-1 0,0 2 0,0 0 0,0 0 0,0 1 0,-1 1-1,-21-2 1,35 4-30,0 0 0,-1 0-1,1 0 1,0 0 0,0 0-1,0 0 1,-1 0 0,1 0-1,0 0 1,0 0 0,-1 0-1,1 0 1,0 0 0,0 0 0,0 0-1,-1 0 1,1 0 0,0 0-1,0 0 1,-1 0 0,1 0-1,0 0 1,0 0 0,0 0-1,-1 1 1,1-1 0,0 0-1,0 0 1,0 0 0,0 0-1,-1 1 1,1-1 0,0 0-1,0 0 1,0 0 0,0 0-1,0 1 1,0-1 0,-1 0-1,1 0 1,0 1 0,0-1-1,0 0 1,0 0 0,0 0-1,0 1 1,0-1 0,0 0-1,0 0 1,0 1 0,0-1-1,0 0 1,0 0 0,0 1-1,0-1 1,1 0 0,12 16-682,25 11-683,20-3-908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8.7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73 24 2457,'0'0'4516,"-12"2"-4101,-35 5-85,33 0-21,21-2-89,30 2 4,-1-1 1,1-1-1,0-3 0,38-1 1,-17 0-137,562 0 378,-5-55-4721,-545 41-269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51.8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221 130 6673,'0'0'3200,"-34"17"-3079,-102 54 15,132-69-124,1 0-1,0 0 1,-1 0 0,1 0-1,0 1 1,0-1-1,1 1 1,-1 0 0,0 0-1,1 0 1,0 0-1,0 0 1,0 1 0,0-1-1,0 0 1,1 1 0,-1 0-1,1-1 1,0 1-1,0 0 1,0 0 0,1 0-1,-1-1 1,1 1-1,0 0 1,0 0 0,0 0-1,1 0 1,1 5-1,-1 10 40,-1-12-47,0-1 0,0 1 0,1-1 1,-1 1-1,2-1 0,-1 1 0,1-1 0,0 0 1,0 0-1,4 8 0,-3-10-26,0 0 1,0-1-1,0 1 0,0-1 1,1 0-1,-1 0 1,1 0-1,0 0 0,0-1 1,0 1-1,0-1 0,0 0 1,0 0-1,1-1 0,6 3 1,1-2-143,0 0 0,0 0 0,0-1 0,23-1 0,-25 0-78,-27-21-280,2 9 523,0-1 1,1 0 0,1-2 0,0 1 0,-13-20 0,22 27 48,-1-1-1,1 0 0,1 0 0,0 0 1,0 0-1,0 0 0,1-1 0,0 1 1,1-1-1,0 0 0,0 1 1,1-1-1,0 0 0,2-11 0,-1 14-32,1 0 0,0 0 0,0 0-1,1 0 1,0 1 0,0-1 0,0 1 0,0 0-1,1 0 1,0 0 0,0 0 0,0 1 0,1-1-1,-1 1 1,1 0 0,0 1 0,0-1 0,1 1-1,7-4 1,13-6 130,1 1 1,47-14-1,-41 16 29,1 1 1,0 2-1,1 1 1,-1 2 0,1 2-1,-1 0 1,50 6-1,-79-4-166,1 1 0,-1 0 0,1 0-1,-1 1 1,1-1 0,-1 1 0,0 1 0,0-1 0,0 1-1,0-1 1,0 1 0,0 1 0,-1-1 0,0 1-1,1-1 1,-1 1 0,-1 1 0,1-1 0,-1 0 0,1 1-1,-1 0 1,-1 0 0,1 0 0,-1 0 0,1 0-1,1 8 1,1 9 18,0 1 0,-2-1 0,0 1 0,-2 0-1,-1 25 1,0-36-1,0-1 1,-1 0-1,-1 1 0,0-1 0,0 0 1,-1 0-1,0 0 0,-1 0 0,-1-1 1,1 0-1,-2 1 0,1-2 0,-1 1 1,-1-1-1,0 0 0,0 0 0,-1 0 0,-17 14 1,22-21 5,0 0 1,0 1-1,0-1 1,-1 0-1,1 0 1,-1-1-1,0 1 0,0-1 1,-4 1-1,8-4-28,-1-1 0,1 0 0,-1 1 0,1-1 0,0 0 0,0 0-1,1 1 1,-1-1 0,1 0 0,0-2 0,6-18-126,2 1 0,1-1 0,0 1 0,2 1 0,0 0 0,2 1 0,22-27 1,-13 17 68,17-25 18,3 3 0,61-59 1,-68 84-37,-24 24-104,-9 10-113,-13 20-488,-28 31-809,-15 6-1296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52.5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342 0 8226,'0'0'2088,"-11"30"-2016,-1 4-69,-64 165 17,12-64 39,-101 157 1,151-270-42,14-22-18,0 0 0,1 0 0,-1-1 0,0 1 0,1 0 0,-1 0 0,0 0 0,0 0 0,1 0 0,-1 0 0,0 0 0,1 0 0,-1 0 0,0 0 0,0 0 0,1 0 0,-1 0 0,0 0 0,1 0 0,-1 0 0,0 0 0,0 0 0,1 0 0,-1 0 0,0 1 0,0-1 0,1 0 0,-1 0 0,0 0 0,0 0 0,1 1 0,-1-1 0,0 0 0,0 0 0,0 1 0,1-1 0,-1 0 0,0 0 0,0 1 0,0-1 0,0 0 0,0 0 0,0 1 0,0-1 0,0 0 0,1 1 0,-1-1 0,0 0 0,0 0 0,0 1 0,0-1 0,0 0 0,0 1 0,-1-1 0,1 0 0,1 0 0,63-42-1,-2-3-1,-2-2 0,58-60 0,-62 56 3,91-89 8,105-87 678,-246 222-566,11-9-169,-17 14 66,0 0 1,0 0-1,0 0 1,0 0-1,-1 0 1,1 0 0,0 0-1,0 0 1,0 0-1,0 0 1,0 0-1,0-1 1,-1 1-1,1 0 1,0 0-1,0 0 1,0 0-1,0 0 1,0 0-1,0-1 1,0 1 0,0 0-1,-1 0 1,1 0-1,0 0 1,0-1-1,0 1 1,0 0-1,0 0 1,0 0-1,0 0 1,0-1-1,0 1 1,0 0-1,0 0 1,0 0-1,0 0 1,0-1 0,0 1-1,1 0 1,-1 0-1,0 0 1,0 0-1,0 0 1,0-1-1,0 1 1,0 0-1,0 0 1,0 0-1,1 0 1,-1 0-1,0 0 1,0-1-1,0 1 1,0 0 0,0 0-1,0 0 1,1 0-1,-1 0 1,0 0-1,0 0 1,0 0-1,0 0 1,1 0-1,-17 1-26,-1 0 0,1 1-1,0 1 1,0 1 0,1 0-1,-22 9 1,-91 47-33,76-33 39,-173 95 621,217-114-474,16-4-63,24-4-1,-25 0-48,220 0 511,-225 0-542,0-1 0,0 1 0,-1 0 0,1 0 0,0 0 0,0 0 0,0 1 0,0-1 0,0 0 0,-1 1-1,1 0 1,0-1 0,0 1 0,-1 0 0,1 0 0,0 0 0,-1 0 0,1 0 0,-1 0 0,1 0 0,-1 0 0,0 1-1,0-1 1,2 3 0,-1 0 7,-1 0 0,0 1 0,0-1-1,-1 0 1,1 1 0,-1-1 0,0 0-1,-1 8 1,1 6 54,-1-1-13,-1-1 0,-1 0 0,0 0 0,-1-1 0,-11 28 0,9-27-67,1-1 0,0 1 0,1-1-1,1 1 1,-2 30 0,5-45 3,0 1 1,0-1-1,0 0 1,0 1-1,0-1 0,0 1 1,0-1-1,1 1 1,-1-1-1,1 0 0,-1 1 1,1-1-1,-1 1 1,1-1-1,0 0 0,0 0 1,-1 0-1,1 1 0,0-1 1,0 0-1,0 0 1,0 0-1,1 0 0,-1 0 1,0-1-1,0 1 1,1 0-1,-1-1 0,2 2 1,9 1-84,-1-1 1,1 0 0,-1-1 0,14 0-1,-25-1 96,407 2-2758,-185-8 324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53.1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0 136,'0'0'328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53.6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29 1280,'0'0'7653,"30"-5"-7267,93-15-46,-118 19-305,0 0 0,0 0 0,0 1-1,0-1 1,0 1 0,0 1-1,0-1 1,0 1 0,-1 0 0,1 0-1,0 0 1,7 3 0,-9-2-16,0 0 0,-1 0 0,1 0 0,0 1 1,-1-1-1,0 1 0,0-1 0,0 1 0,0 0 0,3 5 1,4 6 42,4 7-18,0 0 1,-1 1 0,-2 0 0,0 1 0,-2 1 0,0-1 0,-1 1 0,5 40 0,-4 7-119,-1 121 0,-7-191 69,-3 33-108,2-33 114,1 0 0,0 0 0,-1-1 0,1 1 0,0 0 1,-1 0-1,1-1 0,-1 1 0,0 0 0,1-1 0,-1 1 1,0 0-1,1-1 0,-1 1 0,0-1 0,1 1 0,-1-1 0,0 1 1,0-1-1,0 0 0,0 0 0,1 1 0,-1-1 0,0 0 1,0 0-1,0 0 0,0 0 0,0 0 0,0 0 0,1 0 0,-1 0 1,0 0-1,-1 0 0,0-1 1,1 0 0,0 0 0,0-1 1,0 1-1,0 0 0,0 0 0,0 0 0,0-1 0,0 1 0,0-1 1,0 1-1,1-1 0,-1 1 0,1-1 0,-1 1 0,1-1 0,0 1 1,-1-1-1,1 1 0,0-1 0,0 0 0,0 1 0,0-1 1,1-2-1,-1-3 1,-2-19 2,1 0 0,1-1-1,2 1 1,0-1 0,13-50-1,-10 60-1,1 1-1,0 1 1,1-1-1,0 1 1,2 0 0,0 1-1,0 0 1,1 0-1,1 1 1,20-19-1,-13 16-9,2 0-1,0 2 0,0 1 0,2 0 1,-1 1-1,1 2 0,1 0 1,0 1-1,1 1 0,31-6 1,-7 6-94,0 1 0,0 2 0,0 3 0,59 4 0,-77 0-549,48 9 0,3 14-1558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54.7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133 133 1672,'0'0'2182,"36"2"-2719,111 5 491,-141-7 51,0 0 0,0 0 0,0 0 0,0-1 0,0 0-1,0-1 1,0 1 0,-1-1 0,11-4 0,-13 4 33,0 0 1,-1 0-1,1-1 0,0 1 1,-1 0-1,1-1 0,-1 0 1,0 0-1,3-4 1,2-4 209,10-28 1012,-17 38-1196,0 0 1,1-1-1,-1 1 0,1 0 0,-1 0 0,0-1 0,0 1 0,0 0 0,0-1 1,0 1-1,0 0 0,0 0 0,0-1 0,-1 1 0,1 0 0,0 0 0,-1-1 1,1 1-1,-1 0 0,1 0 0,-1 0 0,0 0 0,1 0 0,-1 0 0,0 0 1,0 0-1,0 0 0,0 0 0,0 0 0,-1-1 0,-14-2 115,0 1-1,-1 1 1,1 0-1,0 1 1,0 1 0,-1 0-1,1 1 1,0 1-1,-25 6 1,24-1-71,1 0 0,0 1 1,0 1-1,1 0 0,0 1 0,1 0 0,0 1 1,1 1-1,0 1 0,0-1 0,2 2 0,0 0 1,-10 15-1,16-18-90,0 0 0,0 0-1,1 0 1,1 0 0,0 0 0,-2 14 0,4-22-16,1 0 0,-1 1 1,1-1-1,-1 0 1,1 0-1,0 1 0,0-1 1,0 0-1,1 0 1,-1 1-1,1-1 0,0 0 1,0 0-1,0 0 1,0 0-1,0 0 0,1 0 1,-1 0-1,1 0 1,0-1-1,0 1 0,0 0 1,0-1-1,0 0 0,1 1 1,3 2-1,5-1-8,0 0-1,1-1 0,-1-1 1,1 1-1,-1-2 0,1 0 1,0 0-1,13-1 0,-1-1-28,1-1 0,-1-1 0,25-6 0,-29 3-24,0-1 0,0-1 0,-1 0 0,0-1 0,-1-2 0,0 1 0,0-2 0,-1-1 0,-1 0 0,0-1 0,-1 0 0,25-32 0,-38 43 79,0 0-1,0 0 0,-1 0 0,1 0 0,-1 0 0,0 0 0,1 0 0,-2-1 0,1 1 0,0-1 0,-1 1 1,1 0-1,-1-1 0,0-5 0,-1 8-10,0-1-1,1 1 1,-1-1 0,0 1 0,1-1-1,-1 1 1,0-1 0,0 1-1,0 0 1,0-1 0,-1 1 0,1 0-1,0 0 1,0 0 0,-1 0 0,1 0-1,-1 0 1,1 0 0,-1 0 0,1 1-1,-1-1 1,1 1 0,-1-1 0,0 1-1,1-1 1,-1 1 0,0 0 0,1 0-1,-1 0 1,0 0 0,1 0-1,-4 1 1,5 1-12,0-1 0,0 1 0,1 0 0,-1 0 0,0 0 0,1 0 0,-1-1 0,1 1 0,-1 0 0,1 0 0,0-1 0,0 1 0,0-1 0,0 1 0,2 2 0,4 2 0,0-1-1,1 0 1,-1 0 0,1-1-1,0 0 1,1 0-1,-1-1 1,1 0 0,-1 0-1,1-1 1,0 0-1,11 0 1,19 2-38,58-2 0,-72-2 26,33 0-315,-58-31 757,1 28-417,0 0 1,-1 0-1,2 0 0,-1 0 0,0 0 0,0 0 1,1 0-1,0 1 0,-1-1 0,1 1 0,0-1 1,1 1-1,-1 0 0,0-1 0,0 1 0,1 0 1,0 1-1,-1-1 0,1 0 0,0 1 0,0-1 1,-1 1-1,1 0 0,0 0 0,0 0 0,4 0 1,10-4-13,-1 1 0,0 1 0,29-3 0,-38 6 2,7-2-2,0 2 0,0-1 0,0 2 0,0 0 0,21 4 0,-32-4 1,1 0 1,-1 0-1,0 0 1,0 1 0,0-1-1,0 1 1,0 0-1,0 0 1,0 0 0,0 0-1,-1 0 1,1 1-1,-1-1 1,1 1 0,-1 0-1,0 0 1,0 0-1,-1 0 1,1 0 0,0 0-1,-1 0 1,0 0-1,0 1 1,0-1-1,0 0 1,0 1 0,-1 4-1,2 1 48,-1-1-1,-1 1 1,0-1-1,0 1 1,-1-1 0,0 1-1,0-1 1,-1 1-1,0-1 1,0 0-1,-1 0 1,0 0 0,-1 0-1,1 0 1,-2-1-1,1 1 1,-1-1-1,0 0 1,0-1-1,-1 1 1,0-1 0,-13 11-1,19-17-47,0 0 1,0 0-1,0 0 0,0 0 0,0 0 1,0 0-1,0 0 0,1 0 0,-1 0 0,0 0 1,0 0-1,0 0 0,0 0 0,0 1 1,0-1-1,0 0 0,0 0 0,0 0 1,0 0-1,0 0 0,0 0 0,0 0 0,0 0 1,0 0-1,0 1 0,1-1 0,-1 0 1,0 0-1,0 0 0,0 0 0,0 0 1,0 0-1,0 0 0,0 0 0,0 1 0,-1-1 1,1 0-1,0 0 0,0 0 0,0 0 1,0 0-1,0 0 0,0 0 0,0 0 1,0 0-1,0 1 0,0-1 0,0 0 0,0 0 1,0 0-1,0 0 0,0 0 0,-1 0 1,1 0-1,13-3-50,216-87-50,-45 14-44,-162 68 137,159-49-41,-181 57 46,1 0 0,-1 0 0,0 0 0,1 0 0,-1 0 0,0 0 0,1 0 1,-1 0-1,0 0 0,1 0 0,-1 0 0,0 0 0,1 0 0,-1 0 0,0 0 0,1 0 0,-1 0 0,0 0 0,1 0 0,-1 1 0,0-1 0,1 0 0,-1 0 0,0 0 1,1 1-1,-1-1 0,0 0 0,0 0 0,1 1 0,-1-1 0,0 0 0,0 0 0,0 1 0,1-1 0,-1 0 0,0 1 0,0-1 0,1 18 64,-1-17-58,0 1-1,-1-1 1,1 0-1,0 0 1,0 1-1,0-1 1,0 0-1,0 1 1,0-1-1,0 0 1,0 0-1,0 1 1,1-1-1,-1 0 1,1 0-1,-1 0 1,1 1-1,-1-1 1,1 0-1,0 0 1,-1 0-1,1 0 1,0 0-1,0 0 1,0 0-1,0 0 1,0 0-1,0-1 1,0 1-1,0 0 1,1 0-1,27 3-74,0-2-1,0 0 0,43-5 1,-29 2-136,2-3-448,-1-1 0,57-15 0,-65 13-584,-21 3-1068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56.3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544 114 6689,'0'0'1920,"13"-6"-2591,-3 2 647,2-1 2,-1 1-1,0-1 1,0-1 0,0 0 0,-1 0-1,0-1 1,0 0 0,15-16 0,-25 23 32,1-1 0,-1 1 0,0-1 0,0 1 0,0 0 0,1-1 0,-1 1 0,0-1 0,0 1 0,0 0 0,0-1 0,0 1 0,0-1 0,0 1 0,0 0 0,0-1 0,0 1 0,0-1 0,0 1 0,0-1 0,0 1 0,0 0 0,-1-1 0,1 1 0,0-1 0,0 1 0,0 0 0,-1-1 0,1 1 0,0 0 0,0-1 0,-1 1 0,1 0 1,0-1-1,-1 1 0,1 0 0,0 0 0,-1-1 0,-23-8 273,-32 1 378,47 8-550,-18-2 138,-1 2 0,1 0 0,0 2 1,-40 7-1,61-8-228,1 0 1,-1 1 0,1 0-1,-1-1 1,1 2 0,0-1-1,-1 1 1,1 0 0,1 0 0,-1 0-1,0 1 1,1-1 0,-1 1-1,1 0 1,0 1 0,1-1-1,-1 1 1,1-1 0,0 1-1,0 0 1,0 0 0,1 1 0,-1-1-1,1 0 1,1 1 0,-1 0-1,-1 9 1,2-12-14,1 0 0,-1 1 0,1-1 0,0 0 0,0 1 0,0-1 0,0 1 0,0-1 0,1 0 1,-1 1-1,1-1 0,0 0 0,0 0 0,1 0 0,-1 0 0,0 0 0,1 0 0,0 0 0,0 0 0,0 0 0,3 3 0,0-3-7,-1 0-1,1-1 1,-1 1-1,1-1 1,0-1-1,0 1 1,0 0-1,0-1 1,0 0-1,0-1 1,0 1-1,1-1 1,5 0-1,12 1-38,1-1 0,0-1 0,-1-1 1,45-10-1,-59 9 37,1 0-1,-1 0 1,0-1 0,0 0 0,-1-1 0,1 0 0,-1 0-1,0-1 1,0 0 0,-1 0 0,0 0 0,0-1 0,0-1 0,9-13-1,-10 2 61,-8 12 1401,-7 40-1478,2 0-1,1 0 1,-3 68 0,4-40 15,1-22 3,-128 1082-246,128-1093 203,-1 0 0,-2 0 1,-19 52-1,23-73 45,0-1 0,0 1 0,-1-1 1,0 1-1,0-1 0,0 0 0,-1-1 0,0 1 0,0-1 0,0 0 0,-1 0 0,0-1 0,0 1 0,0-1 0,0-1 1,-1 1-1,1-1 0,-1 0 0,0-1 0,-10 3 0,-10 0 79,0-1 1,-55 0-1,68-4-50,0-1 0,-1 0 1,1-1-1,-1-1 0,1 0 0,0-1 0,-15-6 0,22 6 2,1 0 1,0 0-1,0 0 0,0-1 0,1 0 0,-1 0 0,1 0 0,0-1 0,1 0 0,0 0 1,-1 0-1,2 0 0,-1-1 0,1 1 0,0-1 0,0 0 0,1 0 0,0 0 0,0 0 1,1 0-1,0-1 0,0 1 0,1-12 0,-1 2-21,2 0 0,0 0 0,1 0 0,0 1 0,2-1 0,0 0 0,1 1 0,0 0 0,10-20 0,4 3-58,1 1 0,1 1 0,1 0-1,36-36 1,119-101-448,347-253-729,-76 66 957,-433 343 252,33-32-36,-45 41 50,0 0 0,0 0 0,-1 0 0,1-1 0,-1 1 0,0-1 0,0 0 0,0 0 0,-1 0 0,1 0 0,1-7 0,-3 9 3,0 0 0,0 1 0,-1-1-1,1 0 1,0 1 0,-1-1 0,1 1 0,-1-1-1,0 1 1,1-1 0,-1 1 0,0-1-1,0 1 1,0-1 0,0 1 0,0 0-1,0 0 1,-1-1 0,1 1 0,0 0-1,-1 0 1,-1-1 0,-42-23 51,18 10 82,23 12-96,1 1 1,-1 0 0,1 0-1,-1 0 1,0 1 0,0-1-1,0 1 1,0 0-1,0 0 1,0 0 0,0 1-1,0 0 1,0-1-1,0 1 1,-1 1 0,1-1-1,0 0 1,0 1 0,0 0-1,0 0 1,0 0-1,0 1 1,0-1 0,1 1-1,-1 0 1,0 0 0,1 0-1,-6 5 1,-7 6-15,1 0 1,1 2 0,0-1-1,-18 28 1,23-31 79,-16 21 83,1 1 0,-38 73-1,54-89-157,0 1-1,2 1 0,0 0 0,1-1 0,1 2 0,0-1 1,2 0-1,-1 28 0,3-43-26,0-1 0,0 1 0,1-1 0,-1 1 0,1-1 0,0 1 0,0-1 0,0 1 0,1-1 0,-1 1 0,1-1 0,0 0 0,0 0 0,0 0 0,0 0 0,0 0 0,1-1 0,-1 1 0,1-1 0,0 1-1,0-1 1,0 0 0,0 0 0,0 0 0,0-1 0,0 1 0,1-1 0,-1 1 0,1-1 0,-1 0 0,8 0 0,11 3 11,0-1 0,0-2 0,0 0 0,28-4 0,-8 2-12,-17 0-100,0-1 1,0-2-1,-1 0 0,0-2 0,1 0 0,-2-2 0,1-1 0,-1 0 0,-1-2 1,26-16-1,-31 16-162,-1-2 0,0 0 0,22-24 0,6-4-212,3-1 320,-2-1 1,-2-3 0,53-71-1,-93 112 170,-1 0-1,1-1 1,-1 1-1,1-1 1,-2 1-1,1-1 0,-1 0 1,1 0-1,-2 0 1,1-8-1,-2-68 317,-2 38-242,3 44-76,0-1 0,0 1 0,0-1 0,0 1 0,0-1 0,0 1 0,0-1 0,0 1 0,-1-1 0,1 1 0,0-1 0,0 1 0,0 0 0,-1-1 0,1 1 0,0-1 0,-1 1 0,1 0 0,0-1 0,-1 1 0,1 0 0,-1-1 0,1 1 0,-1 0 0,1-1-1,0 1 1,-1 0 0,1 0 0,-1 0 0,1-1 0,-1 1 0,1 0 0,-1 0 0,1 0 0,-1 0 0,1 0 0,-1 0 0,1 0 0,-1 0 0,1 0 0,-1 0 0,1 0 0,-1 1 0,1-1 0,-1 0 0,1 0 0,-1 1 0,-1-1-17,1 1-1,-1-1 1,1 1 0,-1 0-1,1-1 1,-1 1 0,1 0-1,0 0 1,0 0 0,-1 0 0,1 0-1,0 0 1,0 0 0,0 1-1,0-1 1,-1 3 0,0 1 19,0 0 0,1 1 0,0-1 0,0 1 0,0 0 0,1-1 0,0 1 0,0-1 0,0 1 0,0 0 0,1-1 0,0 1 0,1-1 0,-1 1 0,1-1 0,0 0 0,0 1 0,0-1 0,5 7 0,7 9 42,0-1 0,2 0 0,21 22-1,3 5-43,-28-32-13,-1 1 0,-1 0 1,0 1-1,-1 0 0,9 27 1,-14-34-3,-1 0-1,0 0 1,-1 1 0,-1-1 0,1 1 0,-2-1 0,1 1-1,-1 0 1,-1-1 0,0 1 0,-4 14 0,4-20 4,0-1 0,-1 0 0,0 0 0,0 0 0,0 0 0,0 0 0,-1 0 0,0-1-1,0 1 1,0-1 0,0 1 0,0-1 0,0 0 0,-1-1 0,0 1 0,1-1 0,-1 1 0,0-1 0,0 0 0,0 0 0,-1-1 0,1 1 0,0-1 0,-1 0 0,-5 1 0,-13 1 6,0-1 0,0-1 0,-43-4 0,52 2-41,-39-3-876,0-3 0,-59-15 0,6-7-3860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5:36:56.7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7242,'0'0'3440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9.0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259 32 568,'0'0'9732,"-10"-5"-8907,-40-20 986,55 24-1775,1 0 0,-1 1 0,0 0 1,1 0-1,-1 1 0,0-1 0,1 1 0,-1 0 0,0 1 0,0-1 0,10 5 1,-3 0-37,0 0 1,0 0 0,-1 1-1,0 1 1,0 0 0,0 0-1,-1 1 1,-1 1 0,1 0-1,-2 0 1,1 0 0,-1 1-1,-1 0 1,0 1 0,-1 0-1,0 0 1,-1 0 0,0 1-1,5 20 1,-7-20-80,0-1 0,-1 0 0,-1 1 0,0-1 0,-1 1 0,0 0 0,0-1 0,-2 1 1,0-1-1,0 0 0,-1 1 0,0-1 0,-1 0 0,-1 0 0,0-1 0,0 0 0,-1 1 0,-1-2 0,0 1 0,0-1 0,-10 11 0,1-6-195,1-1 0,-2-1-1,0 0 1,0-1 0,-1-1-1,-1-1 1,1 0-1,-2-1 1,1-2 0,-1 0-1,-1 0 1,1-2-1,-1-1 1,0-1 0,-27 2-1,-11-4-2132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0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486 1 3977,'0'0'3843,"-7"3"-3476,4-2-318,0 1-1,0 0 1,0-1-1,1 1 1,-1 0 0,0 1-1,1-1 1,-1 0-1,1 1 1,0-1 0,0 1-1,0 0 1,-2 5-1,0 0 82,1 0 0,0 0 0,0 0 0,1 1-1,-1 13 1,-1-6-73,2 1 0,1 0 0,0 0 0,1-1 0,0 1 0,2 0 0,0 0 0,0-1 0,2 1 0,0-1 0,1 0 0,1 0-1,0 0 1,1-1 0,1 0 0,14 22 0,58 56 39,-10-11-174,-67-80 39,-1 1 1,0 0 0,0 1-1,0-1 1,-1 0 0,1 0-1,-1 1 1,0-1 0,0 1-1,0-1 1,0 1 0,0 0-1,-1-1 1,0 5 0,0-6 1,0 0 1,-1 0-1,1 0 1,-1 0 0,1-1-1,-1 1 1,0 0-1,0 0 1,0-1 0,0 1-1,0 0 1,0-1 0,0 1-1,-1-1 1,1 1-1,-1-1 1,1 0 0,-1 0-1,1 0 1,-1 0 0,0 0-1,1 0 1,-1 0-1,0 0 1,0 0 0,0-1-1,-3 1 1,-22 5-90,-1-2-1,1 0 1,-1-2-1,0-2 1,0 0 0,0-2-1,0-1 1,-31-7-1,18-1-240,0-2 0,1-2 0,0-2 0,-64-38 0,34 15-1745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39.6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526 116 1120,'0'0'7067,"-29"-2"-6696,-16-1-178,8 0 80,0 2 0,-44 4 0,66-2-145,0 1-1,0 1 1,0 1 0,1 0-1,-1 0 1,1 2 0,0 0-1,1 0 1,-1 1 0,1 1-1,-22 16 1,26-17-89,1 1 1,0 0 0,0 0-1,0 0 1,1 1 0,0 0-1,1 1 1,0-1 0,0 1-1,1 0 1,1 1 0,-1-1-1,2 1 1,-1 0 0,2 0-1,-3 15 1,4-17-29,-1 1 0,2-1 0,-1 0 1,1 0-1,1 0 0,0 1 0,0-1 0,1 0 0,0 0 1,0 0-1,1-1 0,0 1 0,1-1 0,0 1 1,0-1-1,1 0 0,0 0 0,0-1 0,1 0 0,0 0 1,0 0-1,1 0 0,0-1 0,0 0 0,15 9 1,-1-2-20,0 0 0,1-2 0,1 0 0,0-1 1,0-2-1,1 0 0,41 7 0,-20-8-131,1-2 0,-1-1 0,58-4 0,-92-1 100,-1 1 1,0-2-1,0 1 1,1-1-1,-1-1 1,0 0-1,17-8 1,-22 9 34,0-1 0,0 0-1,0-1 1,-1 1 0,1-1 0,-1 0 0,0 0-1,0 0 1,-1-1 0,1 1 0,-1-1 0,0 0 0,0 0-1,-1 0 1,4-9 0,-1-1 2,-1-1 0,-1 1 1,-1-1-1,0 0 0,0 0 0,-2 0 0,0 0 0,-1 0 1,-1 0-1,0 0 0,-1 0 0,-1 1 0,-5-16 1,-4-4-8,-1 0-1,-1 1 1,-2 1 0,-30-45 0,35 60-22,0 1 0,-1 0-1,-1 1 1,-18-17 0,28 29-122,0 0 1,-1 1-1,1-1 1,-1 1-1,0 1 1,0-1 0,0 0-1,0 1 1,0 0-1,0 0 1,0 1-1,-1 0 1,1 0-1,-1 0 1,1 0 0,-1 1-1,1 0 1,-1 0-1,0 0 1,-7 2-1,-9 10-4218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40.0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397 37 4201,'0'0'5056,"-16"-6"-4590,-4-1-267,1 1-1,-1 1 0,0 1 0,-1 0 1,-32-1-1,45 6-160,-1 0 1,1 0-1,-1 1 0,1 0 0,0 0 1,-1 1-1,1 0 0,0 0 1,1 1-1,-1 0 0,1 1 1,0-1-1,0 2 0,0-1 0,0 1 1,1 0-1,0 0 0,0 0 1,1 1-1,0 0 0,0 0 0,-6 13 1,2-3-26,0 1-1,1 0 1,2 0 0,-1 1-1,2 0 1,1 0 0,0 0 0,1 0-1,0 21 1,3-22-27,0 0 0,1 0 0,1 0 0,4 21 1,-4-30-14,1-1 1,0 0-1,0 0 0,1 0 1,0 0-1,0 0 1,1-1-1,0 1 1,1-1-1,9 10 1,-1-5-116,0 0 0,1-1 0,0 0 0,1-1 0,0-1 0,1-1 0,0 0 0,0-1 0,1-1 0,0 0 0,0-2 0,0 0 0,37 3 0,-29-5-348,1-1 0,0-2-1,-1 0 1,1-2 0,-1-1-1,0-1 1,0-1 0,0-1-1,27-13 1,29-19-2523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40.4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240 391 544,'0'0'2443,"6"-38"-362,22-127-576,-25 144-1013,0 0-1,2 0 0,0 0 0,2 1 1,0 0-1,1 0 0,12-21 1,-19 39-86,-1 15-234,-5 63-45,-4 1 0,-3-1 0,-39 132 1,2-6 12,9 25-524,1-6-4784,31-183-1011</inkml:trace>
  <inkml:trace contextRef="#ctx0" brushRef="#br0" timeOffset="1">0 536 2721,'0'0'4953,"206"-34"-4809,-116 24-88,56 0-56,-23-3-408,-14-1-2129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41.3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229 959 440,'0'0'5124,"4"-18"-3849,-2 9-933,0-1 1,-1 0-1,0 0 1,0-15-1,-1 24-289,0-1-1,0 0 1,-1 0-1,1 0 0,0 0 1,0 0-1,-1 1 0,1-1 1,-1 0-1,0 0 1,0 1-1,1-1 0,-1 0 1,0 1-1,0-1 0,0 1 1,-1-1-1,1 1 1,0 0-1,0 0 0,-1-1 1,1 1-1,-1 0 0,1 0 1,-1 0-1,0 0 1,1 0-1,-1 1 0,0-1 1,1 0-1,-3 0 1,-5 0-45,1 0 1,0 1-1,0-1 1,0 1-1,0 1 1,0 0-1,-1 0 1,1 0-1,0 1 1,1 0-1,-1 1 1,0 0-1,1 0 1,-1 0-1,-12 10 1,14-9-6,1 1 0,0 0-1,0 0 1,0 0 0,1 1 0,-1-1 0,1 1 0,1 0 0,-1 1-1,1-1 1,0 0 0,1 1 0,-1 0 0,1 0 0,1 0 0,-1 0 0,1 0-1,0 12 1,0-14-12,1-1 0,-1 1 0,1-1 0,0 1 0,1 0 0,-1-1 0,1 1 0,0-1 0,0 1 0,1-1 0,-1 1 0,1-1-1,0 0 1,0 0 0,0 0 0,5 6 0,-3-7-12,0 1 0,0-1 0,1 0 0,-1 0 0,1 0 0,0-1 0,0 0 0,0 0 0,0 0 0,1 0 0,-1-1 0,0 0 0,10 1 0,0 0-139,0 0-1,0-1 1,0-1 0,0 0-1,0-1 1,0 0-1,-1-1 1,27-8-1,-36 9 193,0-1-1,0 0 0,0 0 1,-1-1-1,1 1 0,-1-1 1,1 0-1,-1 0 0,0-1 0,-1 1 1,1-1-1,0 0 0,-1 0 1,0 0-1,0 0 0,0 0 0,0-1 1,-1 0-1,0 1 0,0-1 1,0 0-1,0 0 0,-1 0 1,0 0-1,0 0 0,0 0 0,-1 0 1,0-10-1,0 14 2,1-1 0,-1 1 0,0-1 0,0 0 0,0 1-1,0-1 1,-1 1 0,1-1 0,0 1 0,-1-1 0,1 1 0,-1-1 0,1 1 0,-1-1 0,0 1 0,0 0 0,0-1-1,1 1 1,-1 0 0,0 0 0,-1 0 0,1-1 0,0 1 0,0 0 0,0 0 0,-1 1 0,1-1 0,0 0-1,-1 0 1,1 1 0,-1-1 0,1 1 0,-1-1 0,1 1 0,-1-1 0,1 1 0,-1 0 0,1 0 0,-1 0 0,1 0-1,-1 0 1,0 0 0,1 0 0,-1 1 0,1-1 0,-1 0 0,1 1 0,-1-1 0,1 1 0,0 0 0,-1 0-1,-2 1 1,1 0-26,0 0-1,0 1 0,0-1 0,0 1 1,0 0-1,0 0 0,1 0 0,-1 0 1,1 0-1,0 0 0,0 1 0,0-1 0,0 1 1,1 0-1,0-1 0,-1 1 0,1 0 1,0 0-1,0 5 0,-2 8 22,0 1 0,1 33-1,1-46-26,1 0 0,1 0-1,-1 1 1,1-1 0,0 0-1,0-1 1,0 1-1,1 0 1,-1 0 0,1 0-1,0-1 1,1 1 0,-1-1-1,1 0 1,4 5-1,-2-4-16,0 0 0,1-1 1,-1 1-1,1-2 0,0 1 0,1-1 0,-1 1 0,1-2 0,-1 1 0,12 2 0,3 1-133,1-1 0,-1 0 0,1-2 0,-1-1 0,1 0 0,0-2 1,0-1-1,0 0 0,-1-2 0,36-8 0,-44 8 105,-1-1 0,0-1 0,0 0 0,0 0 0,-1-1 0,0-1 0,0 0 0,0 0 1,-1-1-1,0 0 0,-1-1 0,0 0 0,0-1 0,-1 0 0,0 0 0,0 0 0,-2-1 0,1-1 0,6-15 1,0-13 391,-2 0 1,-1-1 0,-2-1 0,4-77 0,1 4 212,62-288 925,-26 163-123,-49 240-1353,0 0 0,0 0 0,0-1 0,1 1 0,-1 0 0,0 0 0,0-1 0,0 1 0,0 0 0,0 0 0,0-1 0,1 1-1,-1 0 1,0 0 0,0-1 0,0 1 0,0 0 0,0-1 0,0 1 0,0 0 0,0 0 0,0-1 0,0 1 0,0 0 0,-1 0 0,1-1 0,0 1 0,0 0 0,0-1 0,0 1 0,0 0 0,0 0 0,-1 0 0,1-1 0,0 1 0,0 0 0,0 0 0,0-1-1,-1 1 1,1 0 0,0 0 0,0 0 0,-1 0 0,1-1 0,-12 13 54,-16 33-228,25-40 192,-30 51-29,3 2 0,2 1 0,3 1 0,3 1 0,-20 88-1,24-58-276,4 1-1,4 1 0,2 118 0,26 108-2349,-3-200 601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46.5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204 282 1144,'0'0'4313,"19"-32"-3669,69-106 146,-80 127-646,0 0-1,1 0 1,0 1 0,1 0-1,0 0 1,13-9 0,-16 15-50,0 0 1,-1 1 0,2-1-1,-1 1 1,0 1 0,1-1-1,-1 1 1,12-1 0,-17 2-89,0 1 1,0-1 0,1 1-1,-1 0 1,0 0 0,0 0-1,0 0 1,0 0 0,0 1-1,0-1 1,1 1 0,-1-1-1,0 1 1,0 0 0,0-1-1,0 1 1,-1 0 0,1 0-1,0 1 1,0-1 0,-1 0-1,1 1 1,0-1 0,-1 1 0,1-1-1,-1 1 1,0 0 0,0-1-1,1 1 1,-1 0 0,0 0-1,1 3 1,1 5-21,-1 0 0,0-1-1,0 1 1,-1 0 0,0 17 0,-1-25 15,1 25-18,-1 0 0,-1-1 0,-1 1 0,-2 0 0,0-1 0,-2 0 0,-1 0 0,-1-1 1,-1 0-1,-1 0 0,-16 28 0,-15 12-13,-2-1 0,-2-2 0,-4-2-1,-2-2 1,-2-3 0,-103 83 0,151-135 19,-11 13 368,20-11-73,13-3-48,113 0 25,193 29-1,-240-17-851,0 4 0,-1 3 0,106 43 0,-101-25-3374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46.9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99 3145,'0'0'8521,"87"-98"-8521,-46 152-80,0 30 8,4 20 72,0 21 16,-8 9 0,8 8-16,0-1-392,41 38-400,-11-38-504,-12-30-1657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48.2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663 38 16,'0'0'5066,"-5"-3"-4915,-43-18 1451,38 16-881,8 4-672,0 0-1,0 0 0,0 0 0,-1 0 1,1 0-1,0 0 0,-1 1 0,1-1 1,0 1-1,-1 0 0,1 0 0,-1 0 0,1 0 1,-1 0-1,1 0 0,-4 1 0,0 1-45,1 0-1,0 0 0,0 0 1,0 1-1,0 0 0,1 0 0,-1 0 1,1 0-1,0 1 0,0-1 1,0 1-1,-6 8 0,-42 59 59,50-68-56,-33 55 132,2 0 0,2 2 0,3 2-1,-23 77 1,38-98-76,2 1 0,2 1 0,2 0 0,2 0 0,1 1 0,3-1-1,6 71 1,-4-102-55,2-1 0,0 1 0,0 0-1,1-1 1,1 0 0,0 0 0,0 0-1,1-1 1,0 0 0,1 0 0,0 0-1,1-1 1,0 0 0,0 0 0,1-1-1,0 0 1,0-1 0,1 0 0,0 0-1,0-1 1,1 0 0,19 7 0,1-1-15,1-1 1,0-2 0,1-1 0,0-2 0,0-1-1,67 1 1,-67-6-32,-1-1-1,1-1 1,-1-2-1,0-1 1,50-15-1,-67 15 14,-1 0 1,0-1-1,0-1 0,-1 0 0,0 0 1,0-2-1,0 1 0,-1-2 0,-1 0 1,0 0-1,0-1 0,-1 0 0,0-1 1,9-14-1,-13 14 13,0 0 0,-1 0 0,-1-1 0,0 1 0,-1-1 0,0 0 0,-1 0 0,0 0 0,-1 0 0,-1 0 0,-2-24 0,2 36 14,-1-33 56,-2-1 1,-1 1-1,-2 1 0,-1-1 1,-2 1-1,-22-56 0,12 47 59,-1 1-1,-1 1 1,-3 1-1,-45-58 1,53 78-77,-1 0 1,0 1 0,-1 2 0,-1 0-1,-1 0 1,0 2 0,-1 1-1,0 0 1,-1 2 0,-1 0-1,0 1 1,0 2 0,-1 0-1,-35-6 1,41 11-69,0 1 1,0 1-1,1 0 0,-1 2 0,0 0 0,0 1 1,1 0-1,-1 2 0,1 0 0,0 1 0,0 0 1,0 2-1,1 0 0,0 1 0,0 0 0,1 1 1,0 1-1,0 1 0,2 0 0,-25 25 0,8-1-355,2 2 0,1 0 1,2 2-1,2 1 0,-24 56 0,0 31-3124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49.4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0 864,'0'0'7619,"-15"2"-7153,16 15-391,2 0 0,0 0 0,1 0 0,1-1 1,1 0-1,0 0 0,1 0 0,15 25 0,-4-5-47,46 93 6,89 132 0,-121-214-740,1-1 0,3-2 0,1-1-1,3-2 1,78 63 0,-59-60-1745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49.8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767 7 3329,'0'0'3733,"-27"-1"-3315,-122-4 1345,121 7-1372,11 8-387,0 1 1,0 0-1,1 1 1,0 1-1,-24 25 1,7-6-1,-3 2 9,1 2 0,2 1 0,2 2 0,-50 80 1,34-34-1085,-54 136 1,58-114-3127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1.4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352 0 120,'0'0'2993,"-42"0"1293,38 0-4282,-1 0 1,1 1 0,-1-1-1,1 1 1,0 0-1,-1 0 1,1 0-1,0 1 1,0 0-1,0-1 1,-6 5-1,-38 37 22,47-43-27,-31 33-34,1 0-1,1 3 0,2 0 1,-35 60-1,60-87-231,-1 0 0,1-1 0,1 1 0,-1 1 0,1-1 0,1 0 0,0 1 0,0-1 0,1 12 0,0 1-1778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0.8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0 148 8306,'0'0'2672,"259"-94"-2672,-155 77 0,12 4 0,12 3-232,48 3-520,-31 0-776,-21 7-2537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2.6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809 0 1432,'0'0'1773,"-8"7"-1676,-36 27 440,-10-14 2011,14 2-2387,24-13-92,0 0-1,1 0 1,0 2-1,-21 18 1,0 8-25,1 2 1,3 2-1,1 1 0,-28 50 1,-87 189-29,92-170-216,36-75-387,-2 0-1,-1-2 1,-2 0-1,-28 30 1,13-24-1397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3.9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0 2841,'0'0'4020,"-1"1"-3973,1-1 0,0 1 0,0-1 0,-1 1 0,1-1 0,0 1-1,0-1 1,0 1 0,0-1 0,0 1 0,0-1 0,0 1 0,0-1-1,0 1 1,0-1 0,0 1 0,0-1 0,0 1 0,0-1 0,0 1-1,0-1 1,1 0 0,-1 1 0,0-1 0,0 1 0,0-1-1,1 1 1,-1-1 0,0 0 0,1 1 0,-1-1 0,0 1 0,1-1-1,-1 0 1,1 0 0,-1 1 0,1-1 0,27 8 159,0-1 0,0-2 1,0-1-1,37 1 0,-11 0-93,881 23 128,-730-29-427,387-29-2699,-574 28 2680,152-10-2473,-163 14 1147,-7 10-539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4.3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 25 2841,'0'0'7613,"-5"-4"-7070,-7-8-300,15 5-59,34 6 53,-14 1-171,-11 1-40,1-1 0,-1 2 1,0 0-1,0 0 1,0 1-1,0 1 0,-1 0 1,1 0-1,-1 1 1,0 1-1,0 0 1,-1 0-1,0 1 0,0 0 1,0 1-1,-1 0 1,0 0-1,11 15 1,-10-11-99,-1 1 1,0 1-1,-1 0 1,-1 0-1,0 0 1,0 1-1,-2 0 1,0 0-1,-1 1 1,0-1-1,-1 1 1,-1 0-1,1 28 1,-3-41 32,1 1 1,-1 0-1,0 0 1,0 0-1,0 0 1,-1 0-1,0 0 1,1 0-1,-1 0 0,-1-1 1,1 1-1,0 0 1,-1-1-1,0 1 1,0-1-1,0 1 1,0-1-1,0 0 1,-1 0-1,0 0 1,1 0-1,-1-1 1,0 1-1,0-1 1,-1 1-1,-4 2 1,-14 5-377,-1 0 0,1-2 0,-2 0 0,1-2 1,-34 6-1,-32-1-2203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5.2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20 1928,'0'0'4689,"-3"-2"-4231,-2-3-845,-6-7 2938,8 12-1181,4 9-887,7 14-488,2 0 0,0-1 0,20 30 1,8 19-25,52 124-602,118 223-5136,-155-337 1465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6.2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113 10 3577,'0'0'3797,"-1"0"-3716,1-1 1,-1 0-1,0 0 1,1 1-1,-1-1 1,0 0-1,0 1 1,0-1-1,1 1 1,-1-1-1,0 1 1,0-1-1,0 1 1,0 0-1,0-1 1,0 1-1,0 0 1,0 0-1,0 0 1,0 0-1,0 0 1,0 0-1,-1 0 1,-7 19-16,1 0-1,1 1 1,0-1-1,2 1 1,-6 39 0,5-26-29,-11 88-932,5 0 0,4 171 0,8-231-2620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6.7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1 289 928,'0'0'3850,"38"-3"-3750,127-17-42,-116 12 18,87-28 1,-110 27-319,0 2 0,0 0 0,1 2 0,-1 1 0,38-1 0,-64-29 2097,-11-116 4067,0 189-5782,-6 75-304,-2 166 1,17-110-3028,2-138-644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7.1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38 224 1344,'0'0'5645,"-7"4"-5372,-20 13-36,27-17-230,0 0 0,0-1 0,1 1 1,-1 0-1,0 0 0,0 0 0,1 0 0,-1 0 1,0 0-1,1 0 0,-1 0 0,0 0 0,0 0 1,1 0-1,-1 0 0,0 1 0,1-1 0,-1 0 0,0 0 1,0 0-1,1 0 0,-1 0 0,0 0 0,0 1 1,0-1-1,1 0 0,-1 0 0,0 0 0,0 1 0,0-1 1,1 0-1,-1 0 0,0 1 0,0-1 0,0 0 1,0 0-1,0 1 0,0-1 0,1 0 0,-1 0 0,0 1 1,0-1-1,0 0 0,0 1 0,0-1 0,0 0 1,0 0-1,0 1 0,0-1 0,0 0 0,-1 1 1,1-1-1,0 0 0,0 0 0,0 1 0,0-1 0,0 0 1,0 0-1,-1 1 0,1-1 0,0 0 0,0 0 1,0 0-1,-1 1 0,1-1 0,0 0 0,25 2 231,-24-2-218,16 0 3,-1 0 0,1-1 0,0-1 0,-1-1 0,0 0 1,1-1-1,-1 0 0,-1-2 0,1 0 0,-1-1 0,0 0 1,0-1-1,25-18 0,-39 25-40,0 0 0,0-1 0,1 1 0,-1 0 0,0 0 0,0-1 0,0 1 0,0-1 0,-1 1 0,1-1-1,0 1 1,-1-1 0,1 1 0,-1-1 0,1 0 0,-1 1 0,0-1 0,1 0 0,-1 1 0,0-1 0,0 0 0,0 1 0,-1-1 0,1 0 0,0 1 0,-1-1 0,1 0 0,-1 1 0,1-1 0,-1 1 0,0-1 0,1 1 0,-1-1 0,0 1 0,0-1 0,0 1 0,-2-2 0,-5-7 122,-1 1 1,0 0 0,-19-16 0,19 18 28,2 1-29,-3-2 55,1 0 0,-1 1 1,0 0-1,0 0 0,-12-5 1,19 11-147,1 0 0,0 0 0,0 0 0,-1 1 0,1-1 0,-1 1 0,1-1 0,0 1 0,-1 0 0,1 0 0,-1 0 0,1 0 0,-1 0 0,1 1 0,-1-1 0,1 1 0,0-1 0,-1 1 0,1 0 0,0 0 0,0 0 0,-1 0 0,1 1 0,0-1 0,0 0 0,0 1 0,0 0 0,1-1 0,-1 1 0,0 0 0,1 0 0,-2 3 0,-7 10 5,1 1 1,1 1-1,1-1 1,0 1-1,1 1 0,1-1 1,0 1-1,-3 31 1,4-6 15,1 1 0,5 69 0,-2-103-62,1-1 1,0 0-1,0 1 1,1-1-1,0 0 1,0 0-1,1 0 1,0 0-1,1-1 1,0 1-1,0-1 1,1 0-1,0 0 1,0 0-1,1-1 1,0 0-1,0 0 1,1 0-1,0-1 1,0 0-1,1 0 1,-1-1-1,16 8 1,3-3-332,0-2 0,0-1 0,1-1 0,0-1 0,37 1 1,27-4-2108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7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483 0 2561,'0'0'5545,"-168"149"-5161,115-102-72,1 6-192,0 1-56,7-7-16,11-3-48,8-10-88,3 0-592,8-14-1329,0-7-3440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7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7634,'0'0'5001,"98"226"-4801,-98-95-200,0-3-80,7-17-424,38-13-609,4-34-735,3-31-2929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8.7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274 160 1408,'0'0'5219,"5"-1"-4499,-4 0-684,0 0 0,0 1 0,1-1 1,-1 0-1,0 0 0,0 0 0,0 0 0,0 0 0,0 0 1,0 0-1,0 0 0,0 0 0,0 0 0,0-1 0,-1 1 1,1 0-1,0 0 0,-1-1 0,1 1 0,-1-1 1,0 1-1,1-2 0,1-41 858,-3 26-486,1 15-385,0 0 0,0 0 1,0 0-1,-1 0 0,1 0 0,-1 1 1,0-1-1,0 0 0,0 1 1,0-1-1,-1 0 0,1 1 0,0 0 1,-1-1-1,0 1 0,0 0 1,0 0-1,0 0 0,0 0 0,0 0 1,0 0-1,0 0 0,-1 1 1,1-1-1,-1 1 0,1 0 0,-1 0 1,0 0-1,1 0 0,-5-1 1,3 1 3,-1 0 1,1 1 0,-1-1 0,0 1-1,1 0 1,-1 0 0,0 1 0,1-1 0,-1 1-1,1 0 1,-1 0 0,1 1 0,-1-1-1,1 1 1,0 0 0,0 0 0,0 1 0,-5 3-1,-6 7-27,1 1-1,1 0 1,0 1-1,1 0 1,0 1-1,2 0 1,0 1-1,1 0 1,0 1-1,1 0 1,1 0-1,1 1 1,1 0-1,1 0 1,0 0-1,1 0 0,0 30 1,3-47-7,1-1 0,-1 0 0,1 0 0,0 1 0,-1-1 0,1 0 0,0 0 0,0 0 0,-1 0 0,1 0-1,0 0 1,0 0 0,0 0 0,0 0 0,1 0 0,-1 0 0,0-1 0,0 1 0,0 0 0,1-1 0,-1 1 0,0-1 0,1 0 0,-1 1 0,0-1 0,1 0 0,-1 0 0,0 0 0,1 1 0,-1-2 0,3 1 0,55-1-63,-52 0 70,4-1-3,0 0 0,0-1 1,0-1-1,-1 0 0,0 0 0,0-1 0,0 0 0,0-1 0,-1 0 0,1 0 0,-2-1 0,1-1 1,-1 1-1,0-1 0,-1 0 0,10-15 0,-2 4 156,-1 0-1,-2-2 1,0 1-1,-1-2 1,-1 1 0,13-42-1,-29 82 140,-2 8-185,0 0 0,-5 50-1,12-69-181,0 0-1,1 0 0,0-1 0,0 1 1,0 0-1,1 0 0,1 0 1,-1-1-1,1 1 0,1-1 1,-1 1-1,1-1 0,0 0 0,1 0 1,0 0-1,8 11 0,34 23-1293,3-10-774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21.1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1205 19 1816,'0'0'7757,"0"-5"-7567,-2-8-141,-5 12-13,-15 23 62,2 0 43,-106 96 780,52-52-151,-107 125 0,170-177-750,1 0-1,0 1 1,1 0-1,0 1 1,1-1-1,1 2 1,0-1-1,2 1 1,0 0 0,0 0-1,2 1 1,0-1-1,1 1 1,0 18-1,2-29-16,1-1 0,-1 1 0,1-1 0,1 1 0,-1-1 0,1 1 0,0-1 0,0 0 0,1 0 0,0 0 0,0 0 0,0 0 0,1-1 0,5 7 0,-2-4-4,0-1 0,1 0 0,0 0 0,1 0 0,0-1 0,0 0 0,0-1-1,12 5 1,2 0-92,1-2-1,0-1 1,0 0-1,0-2 0,1-1 1,48 2-1,-62-6 22,4 1-30,1-1 0,-1 0 0,30-6 0,-43 6 104,-1 0 0,1 0-1,-1 0 1,1 0 0,0-1 0,-1 1 0,1-1 0,-1 1-1,1-1 1,-1 1 0,1-1 0,-1 0 0,0 0-1,1 0 1,-1 0 0,0 0 0,0 0 0,0 0-1,1 0 1,-1-1 0,0 1 0,0 0 0,-1-1-1,1 1 1,0 0 0,0-1 0,-1 1 0,1-1 0,-1 1-1,1-1 1,-1 0 0,0 1 0,1-1 0,-1 1-1,0-1 1,0 0 0,0 1 0,-1-1 0,1 1-1,0-1 1,0 0 0,-1 1 0,1-1 0,-1 1-1,1-1 1,-1 1 0,-1-3 0,0 0 31,-1 1 0,1-1 0,-1 1 0,0-1 0,0 1 1,0 0-1,0 0 0,-1 0 0,1 1 0,-1-1 0,-5-2 0,-31-14 62,-1 1 1,-1 3-1,0 1 0,-79-14 0,56 14-173,-1 4-1,1 2 1,-2 3-1,1 3 1,0 2-1,-98 15 1,132-8-757,0 1 0,-46 19 0,-44 23-5843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9.3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496 893 4065,'0'0'2420,"9"-2"-2117,-4 1-236,0 0 1,-1 0-1,1-1 0,0 1 1,-1-1-1,1 0 0,-1 0 1,1-1-1,-1 0 0,0 1 0,0-1 1,-1-1-1,1 1 0,0 0 1,-1-1-1,0 0 0,0 0 1,0 0-1,0 0 0,-1 0 0,0 0 1,1-1-1,-2 1 0,1-1 1,0 0-1,-1 0 0,0 1 1,0-1-1,0-7 0,-1 8-6,0 0 0,0 1 0,-1-1 0,0 0 0,1 1 0,-1-1 0,0 1 0,-1 0 0,1-1-1,-1 1 1,1 0 0,-1 0 0,0-1 0,0 2 0,-1-1 0,1 0 0,0 0 0,-4-2 0,0 0 25,0 1 0,0 0-1,-1 0 1,0 0 0,0 1 0,0 0 0,0 0 0,-10-2 0,-9-1 118,-1 2 0,1 0 0,-55 1 0,65 3-176,0 2-1,0 0 0,0 0 1,0 2-1,0 0 0,0 1 1,1 0-1,0 1 0,0 1 1,1 0-1,0 1 0,0 1 1,0 0-1,1 1 0,1 0 0,0 1 1,0 1-1,1-1 0,1 2 1,0 0-1,0 0 0,-9 19 1,16-26-27,0 1 1,0-1 0,1 1-1,0 0 1,0 0 0,1 0 0,-1 0-1,2 1 1,-1 6 0,1-11-9,0 0 1,0 0 0,1 0-1,-1 0 1,1-1-1,0 1 1,0 0 0,0 0-1,0-1 1,0 1-1,0-1 1,1 1 0,0-1-1,-1 1 1,1-1-1,0 0 1,0 0 0,0 0-1,0 0 1,0 0-1,1-1 1,-1 1-1,0 0 1,1-1 0,2 2-1,14 3-71,0 0 1,0 0-1,0-2 0,1 0 0,0-2 0,28 1 0,-3-2-421,82-10-1,-104 5 450,0-1-1,0 0 1,0-2-1,0 0 1,-1-2 0,0-1-1,-1 0 1,0-1-1,-1-2 1,0 0 0,-1-1-1,0-1 1,-1 0-1,-1-2 1,-1 0 0,0-1-1,-1 0 1,-1-2 0,-1 1-1,0-2 1,-2 1-1,16-41 1,-4-16 935,-4-2 0,16-129 0,-22 115 233,33-122-1,-44 212-1016,-1 8-63,2 22-83,-1 38-42,-11 103-459,-57 311 0,30-258-1801,21-126-325,3-26-2979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59.9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2 257 3185,'0'0'3582,"0"0"-3545,0 1 0,0-1 0,-1 0 0,1 1 0,0-1 0,0 0 0,0 0 0,0 1 1,0-1-1,-1 1 0,1-1 0,0 0 0,0 1 0,0-1 0,0 0 0,0 1 0,0-1 0,0 0 0,0 1 0,0-1 1,0 0-1,0 1 0,1-1 0,-1 0 0,0 1 0,0-1 0,0 0 0,0 1 0,0-1 0,1 0 0,-1 1 1,0-1-1,0 0 0,1 0 0,-1 1 0,0-1 0,0 0 0,1 0 0,-1 0 0,0 1 0,1-1 0,-1 0 0,0 0 1,1 0-1,-1 0 0,1 1 0,11-1 93,14 0-24,1 0 0,0-2-1,-1-1 1,47-10 0,-59 9-94,127-44-22,-126 42-41,-1-1 0,1-1-1,-1 0 1,-1 0 0,1-1 0,-1-1 0,12-12 0,-23 20 51,0 0 0,0 0 0,0 0 0,-1 0 0,1 0-1,-1-1 1,1 1 0,-1 0 0,0-1 0,1 1 0,-1-1 0,-1 0 0,1 1 0,0-1 0,-1 0 0,1 1 0,-1-6 0,0 6 26,-1 0 0,1-1 1,-1 1-1,0 0 0,1 0 1,-1 0-1,0 0 0,0 0 1,-1 0-1,1 0 0,0 1 1,-1-1-1,1 0 0,-1 1 1,1-1-1,-1 1 0,-2-2 1,-4-2 63,0 0 0,-1 1 1,1 0-1,-1 0 0,0 1 1,0 0-1,0 1 0,-18-3 0,10 3-25,1 0 0,-1 1 0,0 1-1,0 1 1,-30 4 0,41-4-46,1 1 0,-1 0 0,0 0 0,1 0 1,-1 0-1,1 1 0,0 0 0,0 0 0,0 1 1,0-1-1,0 1 0,1 0 0,0 0 0,0 1 1,0-1-1,0 1 0,1 0 0,-1 0 0,-4 10 1,4-5 0,0 0 1,1 1-1,0-1 1,0 0 0,1 1-1,0 0 1,1 0-1,1-1 1,0 1 0,2 20-1,-1-23-17,0 0 0,1 0-1,0 0 1,0 0 0,1-1-1,0 1 1,1-1 0,-1 1-1,1-1 1,1-1 0,-1 1-1,1 0 1,1-1 0,-1 0-1,7 5 1,1 0-49,1-2 0,1 1 0,-1-2 1,2 0-1,-1-1 0,1 0 0,0-1 0,0-1 0,25 5 1,-1-4-366,1-1 0,66-2 0,23-3-1284,-9-3-991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50:00.4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424 46 368,'0'0'9239,"0"-8"-9105,0-21-48,0 29-79,0-1-1,-1 0 0,1 1 1,-1-1-1,1 1 0,-1-1 0,1 1 1,-1-1-1,1 1 0,-1-1 0,1 1 1,-1 0-1,0-1 0,1 1 1,-1 0-1,0 0 0,1-1 0,-1 1 1,0 0-1,1 0 0,-1 0 0,0 0 1,1 0-1,-1 0 0,0 0 0,1 0 1,-1 0-1,0 0 0,1 0 1,-1 0-1,0 0 0,0 1 0,1-1 1,-1 0-1,1 1 0,-1-1 0,-1 1 1,2-1 0,-28 13 244,1 0 0,0 2 0,-42 31 0,35-23-26,6-5-30,0 2 0,2 1-1,-28 28 1,46-41-179,1 0 0,0 0 0,0 1 0,1-1 0,0 2 0,0-1 0,1 1 0,0 0 0,1 0 0,0 0 0,1 0 0,0 1 0,-2 18 0,4-21-21,0 0 0,1 0 0,0-1 0,0 1-1,1 0 1,0 0 0,1-1 0,0 1 0,0 0-1,0-1 1,1 0 0,6 13 0,-5-14-29,1 0 1,0-1-1,1 1 1,-1-1-1,1 0 1,0 0-1,0-1 1,1 1 0,-1-1-1,1-1 1,0 1-1,0-1 1,10 3-1,14 2-300,1-1 0,0-2-1,1-1 1,-1-1 0,1-2 0,38-3-1,-61 2 196,24-2-633,0 0 1,0-3-1,-1-1 1,1-1-1,62-23 1,-76 22 591,-1 0-1,0-1 1,0-1-1,-1-1 1,-1 0 0,1-2-1,-2 0 1,0-1-1,-1 0 1,26-32 0,-32 31 968,-1 0 0,0-1 0,-1 0 0,-1-1 0,0 1 1,-2-1-1,4-19 0,9-29 2099,-17 65-2865,0 0-1,0 0 0,0 0 1,0 0-1,0 0 1,0 0-1,0 1 22,0-1-22,0 0 0,0 0 1,1 0-1,-1 0 1,0 0-1,0 0 0,0 0 1,0 0-1,0 0 1,0 0-1,0 0 0,0 0 1,0 0-1,0 0 1,0 0-1,0 0 0,0 0 1,1 0-1,-1 0 0,0 0 1,0 0-1,0 0 1,0 0-1,0 0 0,0 0 1,0 0-1,0 0 1,0 0-1,0 0 0,0 0 1,0 0-1,0 0 0,1 0 1,0 15 110,0 23-224,-4 8 21,-2-1-1,-2-1 1,-15 56 0,-12 71-3024,30-124-377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50:00.8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10 7906,'0'0'3416,"82"-10"-11721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50:01.4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0 1712,'0'0'8209,"3"6"-8124,2 3-51,-1 1 1,0 0-1,-1 1 0,0-1 1,-1 0-1,0 1 0,1 14 1,-1 85 151,-3-71-156,0-22-52,0 0 1,-2-1 0,0 1-1,0-1 1,-12 28-1,1 3-210,19-60 240,1 1 0,0-1 0,1 1 0,0 0 0,1 1 0,1 0 0,13-15 0,2-3 1,2-4 44,1 1 0,49-45 0,-66 68 3,-1 1 0,1 1 0,1 0 0,-1 0 0,1 1 0,0 1 0,1 0 1,-1 0-1,1 1 0,0 0 0,0 1 0,0 1 0,18-2 0,-22 3-43,0 1 0,0 0 0,0 0 0,0 1 0,0 0 0,0 1 0,-1 0 0,1 0 0,0 0 0,-1 1 0,8 4 0,-10-4-13,-1 0 1,1 1-1,-1-1 0,0 1 0,0 0 1,-1 1-1,1-1 0,-1 0 0,0 1 0,0 0 1,0 0-1,-1 0 0,0 0 0,0 0 1,0 0-1,2 11 0,-1-3-79,0 0-1,-1 0 1,0 0 0,-1 0-1,-1 0 1,0 0 0,-1 1-1,0-1 1,-1 0 0,0 0-1,-1-1 1,-1 1 0,0 0-1,0-1 1,-8 13-1,10-22-138,9-9 235,21-18-15,1 1-1,1 1 1,55-29-1,-70 42 16,1 2-1,0 0 0,0 1 1,1 0-1,0 2 1,0 0-1,0 0 1,0 2-1,0 0 0,27 1 1,-43 1-17,0 1 1,0-1-1,0 0 1,-1 1 0,1-1-1,0 1 1,0-1-1,0 1 1,0 0-1,0-1 1,-1 1-1,1 0 1,0-1-1,-1 1 1,1 0 0,0 0-1,-1 0 1,1 0-1,-1 0 1,1 0-1,-1-1 1,0 1-1,1 0 1,-1 0 0,0 0-1,0 0 1,0 0-1,0 0 1,0 1-1,0 0 1,0 42 20,0-28-6,-2 3-18,1 1 0,-2-1 0,-1 0 0,0 0 0,-11 27-1,14-42-6,0 0-1,0-1 1,0 1-1,0 0 1,1 0 0,-1 0-1,1 0 1,0 0-1,0-1 1,1 5-1,-1-6-3,1-1 0,-1 1 0,1-1 1,-1 0-1,1 1 0,0-1 0,0 0 0,-1 0 0,1 1 0,0-1 0,0 0 0,0 0 1,0 0-1,0 0 0,0 0 0,1 0 0,-1 0 0,2 1 0,5 0-124,0 0 0,-1 0 0,1 0-1,0-1 1,0-1 0,0 1 0,0-1-1,8-1 1,0 1-208,62 0-2419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50:02.3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291 967 1088,'0'0'7665,"6"-7"-7631,1 0 13,0-1 1,-1 0-1,0 0 0,0 0 0,-1-1 1,0 0-1,0 0 0,-1 0 0,0-1 1,-1 1-1,0-1 0,-1 0 0,3-18 1,-4 15 92,0 0 70,0 1 1,-1-1-1,-1 0 1,0 0-1,-4-20 1,4 29-183,0 1 0,0 0 0,-1 0 1,1 0-1,-1 0 0,1 0 0,-1 1 0,0-1 1,0 0-1,0 1 0,-1-1 0,1 1 0,-1 0 1,1 0-1,-1 0 0,0 0 0,1 0 0,-1 1 0,0-1 1,0 1-1,0 0 0,-1 0 0,1 0 0,0 0 1,0 0-1,-1 1 0,-3-1 0,-1 1-29,-1 0-1,0 0 1,1 1-1,-1 0 1,0 1-1,1-1 1,-1 2-1,1-1 1,0 1-1,0 1 1,0-1-1,0 1 1,1 1-1,-1-1 1,1 1-1,0 0 1,1 1-1,-1 0 1,1 0-1,-9 11 1,1 1 7,0 1 1,1 0 0,1 1 0,1 0 0,0 1-1,-12 36 1,19-44-47,0 1 0,0 1 1,1-1-1,1 0 0,1 1 0,0-1 0,0 1 0,2 0 0,3 26 0,-2-38 6,-1 0 0,1 0 0,-1 0 0,1-1 1,0 1-1,0 0 0,1-1 0,-1 0 0,0 1 0,1-1 0,-1 0 0,1 0 0,0-1 0,0 1 0,0 0 0,-1-1 0,1 0 0,1 0 0,-1 0 0,0 0 0,0 0 0,0 0 0,1-1 0,-1 0 0,3 1 0,8 0-69,0-1-1,-1 0 1,1 0-1,23-5 1,-25 2 65,-1-1-1,0 0 1,0-1 0,0 0-1,-1-1 1,1 0 0,-2-1-1,1 0 1,-1 0 0,0-1-1,0 0 1,-1-1 0,10-12-1,-7 8 153,-1-1 0,-1 0 0,0 0-1,-1-1 1,0 0 0,-1 0-1,-1-1 1,8-30 0,-11 27 599,-2 0 1,0-29-1,-1 33 124,-6 19-689,-1 5-162,0 2 0,1-1 0,0 1 0,0-1 0,1 2 0,1-1 0,0 0-1,1 1 1,-3 13 0,3-6 16,0 0-1,2 0 0,0 0 1,1 0-1,3 23 1,-2-37-8,0 0 1,0 0-1,0 0 1,1-1-1,0 1 1,0-1 0,0 1-1,1-1 1,0 0-1,-1 0 1,1 0-1,1 0 1,-1 0 0,0-1-1,1 1 1,0-1-1,0 0 1,0 0 0,0-1-1,0 1 1,1-1-1,-1 0 1,1 0-1,0 0 1,-1-1 0,8 2-1,10 2-83,0-1-1,1-1 1,-1-1-1,32-1 1,-35-1 45,1-1-1,-1-1 1,1-1 0,-1 0-1,0-2 1,0 0 0,-1-1-1,1-1 1,-1 0 0,-1-2-1,1 0 1,-2-1 0,1 0-1,-1-2 1,-1 0 0,0 0-1,-1-2 1,0 0 0,-1 0-1,0-1 1,-2-1 0,1 0-1,-2 0 1,0-1-1,-2-1 1,1 1 0,7-29-1,2-36 695,-4-1 0,3-109-1,4-21 131,-14 164-508,1 1-1,28-84 1,-32 122-162,-1 17-67,-5 20-71,-2-1 0,0 1 0,-2-1 0,0-1 0,-2 1 0,-14 31 0,11-27 27,-80 222-4,-112 333 7,186-528-253,-10 62 1,24-98-95,1 0 0,0 1 0,2-1 1,0 0-1,6 41 0,-5-57 150,0 0 0,0 0 0,1 0 0,-1-1 0,1 1 0,0 0-1,1 0 1,-1-1 0,1 0 0,0 1 0,0-1 0,0 0 0,1 0-1,-1-1 1,1 1 0,0-1 0,0 0 0,0 0 0,0 0 0,1 0 0,7 3-1,36 2-5828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40.5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70 0 1512,'0'0'526,"-29"8"4320,19 26-4834,2 1 1,1 0-1,1 1 0,0 55 0,5-72-6,-1 18 0,1 0-1,5 42 1,-2-74-28,-1 0 0,1 0 1,0 0-1,0 0 0,0 0 0,1 0 0,-1-1 1,1 1-1,0-1 0,1 0 0,-1 0 0,1 0 0,0 0 1,0 0-1,0-1 0,0 0 0,1 0 0,-1 0 0,6 2 1,10 5-620,0-1 1,0-1 0,26 7-1,-45-15 629,-1 1-1,0-1 0,1 0 1,-1 0-1,1 0 1,-1 0-1,0 0 1,1 0-1,-1 0 1,1 0-1,-1 0 0,1 0 1,-1 0-1,0 0 1,1 0-1,-1-1 1,0 1-1,1 0 0,-1 0 1,1 0-1,-1 0 1,0-1-1,1 1 1,-1 0-1,0 0 0,1-1 1,-1 1-1,0 0 1,0-1-1,1 1 1,-1 0-1,0-1 0,0 1 1,0 0-1,1-1 1,-1 1-1,0 0 1,0-1-1,0 1 0,0-1 1,0 1-1,0 0 1,0-1-1,0 1 1,0-1-1,0 1 0,0 0 1,0-1-1,0 1 1,0-1-1,0 1 1,0 0-1,0-1 1,0 1-1,-1-1 0,1-2-126,0-14-844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44.2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26 280,'0'0'3029,"1"-4"-2932,0 3-87,0-1 1,1 0-1,-1 1 0,0-1 1,1 1-1,-1 0 0,1-1 1,-1 1-1,1 0 1,0 0-1,0 0 0,-1 0 1,1 0-1,0 0 0,0 1 1,0-1-1,0 1 0,0-1 1,0 1-1,0 0 0,0-1 1,3 1-1,61 1-233,-38 0-495,-27-1 360,-1 7-1659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45.2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356 1 1584,'0'0'4720,"-1"0"-4585,-1 0-1,1 0 1,0 1-1,0-1 1,0 1 0,0-1-1,-1 1 1,1-1 0,0 1-1,0 0 1,0-1-1,0 1 1,1 0 0,-1 0-1,0 0 1,-1 1 0,2 203 393,0-203-533,-1 1 0,1-1 1,-1 1-1,0-1 0,0 1 1,0-1-1,0 0 0,0 1 0,0-1 1,-1 0-1,1 0 0,-1 0 1,1 0-1,-1 0 0,0 0 1,0-1-1,0 1 0,0 0 1,0-1-1,0 0 0,-3 2 1,-56 25-201,47-23 171,-179 59-247,159-54 105,32-9-308,4-4-597,8-11-843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47.1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413 0 1296,'0'0'5051,"-27"0"-4749,11 1-266,0 1-1,0 1 0,0 0 0,0 1 1,1 1-1,-1 0 0,1 1 0,1 0 0,-1 2 1,1 0-1,0 0 0,-24 21 0,22-16 50,0 0-1,1 2 0,1 0 0,0 0 0,1 1 1,1 1-1,1 0 0,0 1 0,-15 34 1,12 4-13,13-53-68,1-1-1,-1 1 1,1 0 0,0-1 0,0 1 0,0 0-1,0-1 1,0 1 0,1 0 0,-1-1 0,1 1-1,0-1 1,-1 1 0,1 0 0,0-1 0,1 0-1,-1 1 1,0-1 0,3 3 0,3-2-5,1 0 1,-1 0 0,1-1-1,0 0 1,0 0 0,0-1-1,0 0 1,0 0 0,0-1-1,0 0 1,15-2-1,2 1-2,-4 0-55,-1-1 0,0-1 0,0 0 1,0-2-1,0 0 0,0-2 0,-1 0 1,18-9-1,14-11-134,75-51 0,-122 75 212,0 1-9,0 0 1,-1 0-1,1 0 0,-1 0 1,0-1-1,0 1 0,0-1 1,0 0-1,0 0 0,-1 0 0,1-1 1,-1 1-1,0 0 0,0-1 1,0 0-1,0 1 0,1-7 1,-41 11 130,31 0-123,0 2 0,1-1 0,0 0 0,-1 1 0,1 0 0,0 1 0,0 0 0,1-1 0,-1 2 0,1-1 0,0 1 0,0-1 0,0 2 0,1-1 0,0 0 0,-4 7 0,3-5 10,1-1 0,0 1 0,0 0 1,1 0-1,0 0 0,0 0 0,1 1 0,0-1 0,0 1 1,1 0-1,0 0 0,0-1 0,0 1 0,2 8 0,-1-14-28,1-1-1,0 0 0,-1 0 0,1 0 0,0 0 0,0 0 0,-1 0 0,1 0 0,0-1 0,0 1 0,0 0 0,0 0 1,0-1-1,0 1 0,1 0 0,-1-1 0,0 1 0,0-1 0,0 0 0,0 1 0,1-1 0,-1 0 0,0 0 1,0 1-1,1-1 0,1-1 0,41 3-12,-34-3-3,15 1-126,1-1 0,-1-2 0,1 0 0,37-12 0,-48 11 61,-1-1 0,0 0 1,0-2-1,-1 1 0,0-2 0,0 0 1,0 0-1,-1-1 0,12-12 0,-23 20 56,1-1 0,-1 1 0,1-1 0,-1 1 0,1-1-1,-1 1 1,0-1 0,0 0 0,0 0 0,0 0-1,0 0 1,0 0 0,0 0 0,0-3 0,-1 5 16,0-1 0,0 0 0,-1 1 0,1-1 0,0 0 0,0 0 0,0 1 0,-1-1 0,1 0 0,0 1 0,-1-1 0,1 1 0,-1-1 0,1 0 0,-1 1 1,1-1-1,-1 1 0,1-1 0,-1 1 0,1-1 0,-1 1 0,1 0 0,-1-1 0,0 1 0,1 0 0,-2-1 0,-6-1-3,0 0-1,0 1 0,0-1 1,0 2-1,-12-1 0,15 1 25,-256-3 916,326 3-1864,-1-4-1,1-2 1,77-18-1,-133 21 993,0 0 0,0-1 0,0 0 0,-1-1 0,1 0 0,-1 0 0,8-8-1,-10 9 120,-1-1 0,1 1 0,-1 0 0,1 0 0,1 1 0,-1 0 0,0 0 0,1 0-1,-1 1 1,1 0 0,0 0 0,12-1 0,-17 3-171,0 0 0,1 0 0,-1 0 0,0 0-1,0 0 1,0 1 0,0-1 0,0 1 0,0-1 0,0 1 0,0 0 0,0 0 0,0 0-1,0 0 1,0 0 0,-1 0 0,1 0 0,0 1 0,-1-1 0,3 3 0,-2 0 2,0 0 0,0 0 0,0 0-1,0 1 1,-1-1 0,0 1 0,0-1 0,0 1 0,0 4 0,1 3 6,-1-1 0,0 1 0,-1-1 0,0 1 0,-1-1 0,0 0 0,-1 1 0,0-1 0,-6 16 0,6-21 11,-1 0 1,1 0 0,-2 0 0,1-1 0,0 1 0,-1-1 0,0 0 0,-1 0-1,1 0 1,-1 0 0,0-1 0,0 0 0,0 0 0,0 0 0,-1-1 0,0 1 0,-10 3-1,15-6 0,1-1-1,-1 0 1,1 1-1,-1-1 1,1 0-1,-1 0 0,1 0 1,-1 1-1,1-1 1,-1 0-1,0 0 1,1 0-1,-1 0 0,1 0 1,-1 0-1,0 0 1,1 0-1,-1 0 1,1 0-1,-1-1 0,0 1 1,1 0-1,-1 0 1,1 0-1,-1-1 1,1 1-1,-1 0 0,1-1 1,-1 1-1,1 0 1,-1-1-1,0 0 1,0-21 165,18-27-203,-9 36 15,1 0 1,0 1-1,1 1 1,0-1-1,13-10 1,-18 17 24,1 0 1,0 0-1,0 1 1,1 0-1,-1 0 1,1 0-1,0 1 1,0 0-1,0 1 1,0-1-1,0 1 1,10-1-1,-15 2-24,-1 1 0,1 0 0,-1 0 0,0 0 0,1 1 0,-1-1 0,0 0 0,1 0 0,-1 1-1,0-1 1,1 1 0,-1-1 0,0 1 0,0 0 0,1-1 0,-1 1 0,0 0 0,0 0 0,0 0 0,0 0 0,0 0 0,0 0 0,0 0 0,0 0-1,-1 0 1,1 0 0,0 0 0,-1 1 0,1-1 0,-1 0 0,1 0 0,-1 1 0,1 1 0,0 5 5,1 0 0,-2 1 0,1-1 1,-2 13-1,1-7-6,1 0-4,-1-1-1,0 0 1,-1 0 0,-1 0 0,0 0 0,-1 0 0,0-1 0,-1 1-1,0-1 1,-1 0 0,0 0 0,-1 0 0,-11 16 0,-6 9-884,198-174-3682,-164 129 4193,60-44-1982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0.9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190 32 880,'0'0'5151,"29"-27"-4386,-24 23 479,-5 7-541,-6 17-398,-16 30-486,17-40 179,-105 225 170,92-193-122,3 1 0,2 1 1,-14 73-1,27-115-46,-3 17 11,1 0 0,0 0-1,2 0 1,1 27 0,0-42-9,-1 0 0,1 1 0,0-1-1,0 1 1,1-1 0,-1 0 0,1 0 0,0 0 0,0 0 0,0 0 0,1 0 0,-1-1 0,1 1-1,0-1 1,0 1 0,0-1 0,1 0 0,-1 0 0,1-1 0,-1 1 0,1-1 0,0 0 0,0 1-1,5 0 1,8 3 6,0-2 1,0 0-1,1-1 0,-1-1 0,1-1 0,0 0 0,0-1 0,34-5 0,-23 1-11,0-2 0,0-1-1,-1-1 1,44-19-1,-36 11-88,-1-1 0,-1-2 0,0-1 0,45-36 0,-70 49 9,0-1 1,-1 0 0,0 0 0,-1 0-1,0-1 1,0 0 0,-1 0-1,0-1 1,0 0 0,-1 0 0,0 0-1,-1-1 1,-1 1 0,1-1 0,-2 0-1,1 0 1,-2 0 0,1-1-1,-1 1 1,-1-13 0,-2 14 82,-1 0 1,0 0 0,0 0-1,0 0 1,-2 1 0,1-1-1,-1 1 1,0 0-1,-1 0 1,0 1 0,-1 0-1,1 0 1,-2 0 0,1 1-1,-10-7 1,-5-5 148,-1 1 1,-1 2-1,0 0 1,-35-15-1,45 24-104,0 2-1,0 0 0,-1 0 0,0 1 1,1 1-1,-1 1 0,-1 0 0,1 0 1,0 2-1,0 0 0,-27 4 0,20 0-242,0 1-1,0 2 1,0 0-1,1 1 1,0 1-1,-37 22 1,-22 17-2551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48.1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29 1504,'0'0'4257,"31"-1"-3790,32-11 324,-43 8-659,-1 0 1,1 1 0,21 0 0,-26 3-104,-11-1-25,-1 1-1,0 0 1,1 0 0,-1 0-1,0 0 1,0 1-1,1 0 1,-1-1 0,0 1-1,4 2 1,-5-2-5,-1 1 1,0-1 0,1 1-1,-1-1 1,0 1-1,0 0 1,0-1 0,-1 1-1,1 0 1,0 0 0,-1 0-1,1-1 1,-1 1 0,1 0-1,-1 0 1,0 0-1,0 0 1,0 0 0,0 0-1,-1 3 1,1 5-66,-1-1-1,-1 0 1,0 0 0,0 0-1,-1 0 1,0 0 0,0 0 0,-1-1-1,0 0 1,-1 1 0,0-2-1,0 1 1,0 0 0,-12 10-1,5-4-409,-2-2 0,1 0 0,-2 0 0,1-2 0,-1 1 0,-25 11-1,3-6-878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48.8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94 20 416,'0'0'4889,"0"8"-4848,0-1 13,-1 1 0,0-1-1,-1 0 1,0 1-1,0-1 1,0 0-1,-1 0 1,0 0 0,-1 0-1,-5 9 1,-53 65 282,60-77-336,2-6-5,1 0 0,0 0-1,-1 0 1,1-1 0,0 1 0,0 0 0,0 0 0,1 0-1,-1 0 1,0 1 0,1-1 0,-1 0 0,1 0-1,-1 1 1,1-1 0,0 1 0,3-2 0,4-5-30,21-23-36,-9 9 104,0 0 1,2 2-1,34-24 1,-56 43-23,0 0 1,1 0 0,-1 0 0,0 0 0,1 1-1,-1-1 1,0 0 0,1 1 0,-1 0 0,1-1-1,-1 1 1,1 0 0,0 0 0,-1-1 0,1 1-1,1 1 1,-2-1-6,0 0 0,0 1 0,0-1 0,-1 1 0,1-1 0,0 1 0,-1-1 0,1 1 0,-1-1 0,1 1 0,0 0 0,-1-1 0,1 1 0,-1 0 0,0-1 0,1 1 0,-1 0-1,1 0 1,-1-1 0,0 1 0,0 0 0,1 1 0,0 6 25,0 0 0,-1 0-1,0 0 1,0 0-1,-1 9 1,-1 4 49,2-16-57,0 0-1,-1 0 1,0-1 0,0 1-1,0 0 1,-1 0 0,0-1-1,1 1 1,-5 6 0,-8 22 156,15-33-182,-1 0 1,1 0 0,0 0 0,-1 0 0,1 0 0,0 0 0,-1 0 0,1 0 0,-1 0 0,1 0-1,0 0 1,-1-1 0,1 1 0,0 0 0,-1 0 0,1-1 0,-1 1 0,1 0 0,-1-1-1,1 1 1,-1-1 0,1 1 0,-1-1 0,1 1 0,0-1 0,48-35-202,84-56-59,-117 83 274,-1 1 0,1 0 0,0 1 0,1 1 0,-1 0 0,34-5 0,-49 10-3,1 1-1,0 0 0,-1 0 1,1 0-1,-1 0 0,1 0 0,0 0 1,-1 0-1,1 1 0,-1-1 1,1 0-1,-1 1 0,1-1 0,-1 1 1,1 0-1,-1 0 0,1-1 1,-1 1-1,0 0 0,1 0 0,-1 0 1,0 0-1,0 1 0,0-1 0,0 0 1,0 0-1,0 1 0,0-1 1,0 0-1,-1 1 0,1-1 0,0 1 1,-1-1-1,1 1 0,-1-1 1,0 1-1,1 0 0,-1-1 0,0 1 1,0-1-1,0 1 0,0 0 1,0-1-1,-1 1 0,0 2 0,0 9 29,-1 0 0,0 0-1,-1-1 1,-7 19 0,-4 1 33,-1-1-1,-37 56 1,36-63-548,1 1 0,1 0 1,1 0-1,1 2 1,-9 30-1,18-35-3778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49.7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106 0 4425,'0'0'2653,"-7"30"-2520,-23 92-61,26-102-46,-2-1-1,-10 25 1,14-40-13,0-1 0,0 1-1,0 0 1,0-1 0,-1 0 0,1 0 0,-1 1 0,0-2 0,0 1-1,0 0 1,0 0 0,-5 2 0,7-8 26,1 1 1,-1 0-1,0 0 0,1 0 0,-1 0 1,1-1-1,0 1 0,0 0 1,0-1-1,0 1 0,0 0 1,1 0-1,-1-1 0,1-1 0,1 1-27,0-1 0,0 1 0,0 0 0,0 1 0,0-1 0,1 0 0,-1 1 0,1-1 0,-1 1-1,1 0 1,0 0 0,0 0 0,0 0 0,1 0 0,-1 1 0,0-1 0,0 1 0,1 0 0,-1 0-1,1 0 1,-1 1 0,1-1 0,0 1 0,6 0 0,-6-1 8,0 1-1,1 0 1,-1 1 0,0-1 0,0 1-1,1 0 1,-1 0 0,0 0 0,0 0-1,0 1 1,0-1 0,0 1 0,0 0-1,-1 1 1,1-1 0,-1 0 0,1 1-1,-1 0 1,0 0 0,5 6 0,-5-4-2,-1 0 1,1 1 0,-1-1 0,-1 1 0,1 0 0,-1 0 0,0-1-1,1 8 1,5 21-315,-4-27-651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1.2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247 28 264,'0'0'7230,"0"-5"-6652,0-13-148,0 14-134,0 12-43,-3 19-209,-1 1 0,-1-1 0,-2 0 0,0 0-1,-2-1 1,-20 41 0,6-11-12,-30 73-38,26-69-885,2 1 0,-25 100 0,45-131-1771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1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1 271 5417,'0'0'1755,"39"-5"-1709,17-1-40,167-27 16,-167 23 20,31-4-426,-1-4-1,102-36 1,-185 53 360,1 0 1,0-1-1,-1 1 1,0-1-1,1 1 1,-1-1-1,0 0 1,0-1-1,0 1 1,0 0-1,-1-1 1,1 0-1,0 1 1,-1-1-1,0 0 1,3-5-1,-3 1 176,0 0 0,0 0 0,-1 0-1,0 0 1,0 0 0,-1 0 0,0-11-1,0 17-73,0 0 0,0 1-1,1-1 1,-1 0 0,0 0-1,0 0 1,0 1 0,0-1-1,0 0 1,0 0 0,0 1-1,0-1 1,0 0 0,-1 0-1,1 1 1,0-1 0,0 0-1,-1 0 1,1 1 0,0-1-1,-1 0 1,1 1 0,-1-1-1,1 1 1,-1-1 0,1 0-1,-1 1 1,1-1 0,-1 1-1,-1-1 1,1 1-44,-1 1-1,1 0 1,0-1-1,0 1 1,-1 0-1,1 0 1,0 0-1,0 0 1,0 0-1,0 0 1,0 1-1,0-1 1,0 0-1,0 2 1,-36 62-442,34-59 574,-43 83-155,8-18 3,-33 86 0,71-157-15,0 0 1,0 0 0,0 0 0,0 0-1,0 1 1,-1-1 0,1 0-1,0 0 1,0 0 0,0 0-1,0 1 1,0-1 0,0 0 0,0 0-1,0 0 1,0 0 0,0 1-1,0-1 1,0 0 0,0 0-1,0 0 1,0 0 0,0 1 0,0-1-1,1 0 1,-1 0 0,0 0-1,0 0 1,0 0 0,0 1-1,0-1 1,0 0 0,0 0 0,0 0-1,1 0 1,-1 0 0,0 0-1,0 1 1,0-1 0,0 0-1,0 0 1,1 0 0,-1 0-1,0 0 1,0 0 0,0 0 0,0 0-1,1 0 1,-1 0 0,0 0-1,0 0 1,1 0 0,13-3-33,11-9-13,-18 7 46,-1 1 0,1 0 0,0 1 0,0 0 0,1 0 0,-1 0 0,0 1 0,1 0 0,0 0 0,-1 1 0,1 0 0,11 0 0,-18 2 1,0-1-1,0 1 1,0-1-1,0 1 1,0 0-1,-1-1 1,1 1-1,0 0 1,0 0-1,0 0 1,-1-1-1,1 1 1,0 0-1,-1 0 1,1 0-1,-1 0 1,1 0-1,-1 0 1,1 1 0,-1-1-1,0 0 1,0 0-1,1 0 1,-1 0-1,0 0 1,0 1-1,0-1 1,0 0-1,-1 2 1,1 49-591,-1-36-874,13-23-3043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2.2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52 135 4185,'0'0'4189,"13"13"-4057,-5-4-118,-3-5-7,0 0 0,0 1 1,-1 0-1,1 0 1,-1 0-1,-1 1 0,1-1 1,-1 1-1,0 0 0,0 0 1,0 0-1,-1 0 1,0 1-1,0-1 0,-1 1 1,1-1-1,-1 12 1,-1-3-12,-1 0 0,-1 0 0,0 0 0,-1-1 0,0 1 0,-7 15 0,8-25 2,0 0-1,0 0 1,0 0 0,-1 0-1,1 0 1,-1 0 0,-1-1-1,1 1 1,-1-1 0,0 0-1,1 0 1,-2 0-1,1-1 1,0 1 0,-1-1-1,0 0 1,1 0 0,-1-1-1,-8 4 1,12-6 3,0 0 1,0 1 0,0-1-1,0 0 1,1 0 0,-1 0-1,0 0 1,0 0-1,0 0 1,0 0 0,0 0-1,0 0 1,0 0-1,0 0 1,1 0 0,-1-1-1,0 1 1,0 0 0,0-1-1,0 1 1,1-1-1,-1 1 1,0-1 0,0 1-1,1-1 1,-1 1-1,0-1 1,1 0 0,-1 1-1,0-1 1,1 0 0,-1 0-1,1 1 1,0-1-1,-1 0 1,1 0 0,0 0-1,-1 0 1,1 0-1,0 1 1,0-1 0,-1-2-1,2-43 57,-1 39-65,3-9-39,1 0 0,0 0 0,1 1 1,0-1-1,2 1 0,0 0 0,0 1 0,1-1 1,1 1-1,1 1 0,0 0 0,17-18 0,1 2-20,2 1 1,0 1-1,67-43 0,-90 65 82,-1 1 0,2-1-1,-1 1 1,0 1 0,1 0 0,0 0-1,0 0 1,0 1 0,0 0 0,10-1-1,-17 3-15,-1 0-1,1-1 1,0 1-1,-1 0 1,1 0-1,0 0 1,-1 0-1,1 0 1,-1 0 0,1 0-1,0 0 1,-1 1-1,1-1 1,-1 0-1,1 0 1,0 0-1,-1 1 1,1-1-1,-1 0 1,1 0-1,-1 1 1,1-1-1,-1 1 1,1-1-1,-1 0 1,0 1-1,1-1 1,-1 1-1,1-1 1,-1 1-1,0-1 1,1 1-1,-1 0 1,0-1-1,0 1 1,0-1-1,1 1 1,-1-1-1,0 1 1,0 0-1,2 15-93,-2 0 0,0 0 0,0 0 0,-1 0 0,-1 0 0,-1-1 0,-5 21 0,-26 50-1457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2.7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177 32 4889,'0'0'2367,"-19"29"-1945,-58 90-74,71-109-270,0 0 0,1 0 1,-8 21-1,11 4 186,3-18-128,-1-16-128,0 0 0,0-1 0,1 1 0,-1 0 0,0-1 0,1 1 0,-1 0 0,1-1 0,-1 1 0,1-1 0,-1 1 0,1-1 0,-1 1 0,1-1-1,-1 1 1,1-1 0,0 0 0,-1 1 0,1-1 0,0 0 0,-1 1 0,1-1 0,0 0 0,-1 0 0,1 0 0,0 0 0,0 0 0,-1 0 0,1 0 0,0 0 0,0 0 0,34 0 114,-24 0-77,1-1-49,0 0 1,0-1 0,0 0 0,0-1-1,-1 0 1,1 0 0,-1-2 0,0 1 0,0-1-1,-1-1 1,20-13 0,-24 15-2,0 0 0,0-1 0,0 0 0,-1-1 0,0 1 0,0-1-1,0 0 1,-1 0 0,1-1 0,-2 1 0,1-1 0,-1 0 0,0 0 0,0 0 0,-1 0 0,1-1 0,-2 1 0,1 0 0,0-14 0,-2 17 19,0 0 1,-1 1 0,1-1 0,-1 1 0,0-1-1,0 1 1,0-1 0,0 1 0,0-1 0,-1 1 0,0 0-1,1 0 1,-1 0 0,-1 0 0,1 0 0,0 0-1,-1 0 1,-3-2 0,0 0 9,0 1-1,0 0 1,-1 0 0,1 0-1,-1 1 1,0 0-1,0 0 1,-11-2 0,-3 1-18,0 1-1,0 0 1,0 2 0,0 0 0,-34 3 0,52-1-42,0-1-1,-1 1 1,1 0 0,0-1-1,0 2 1,0-1 0,0 0-1,0 1 1,0-1 0,0 1-1,0 0 1,0 0 0,0 0-1,1 0 1,-1 0 0,1 1-1,0-1 1,0 1 0,0-1-1,-2 5 1,0 0-371,0 1 0,1 0 0,0 0 0,0 0 0,1 0 1,-2 15-1,-1 22-3756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4.0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21 464 5209,'0'0'3944,"-14"101"-3647,12-88-294,0-1 0,0 1-1,2 0 1,-1-1 0,3 21 0,-1-30-4,-1-1 1,1 1-1,0 0 1,0 0-1,0 0 1,0-1-1,1 1 1,-1-1-1,1 1 1,-1-1-1,1 1 0,0-1 1,0 0-1,0 0 1,0 0-1,0 0 1,1 0-1,-1 0 1,0-1-1,1 1 1,0-1-1,-1 1 1,1-1-1,0 0 1,-1 0-1,1-1 0,0 1 1,6 0-1,10 2-63,0-2-1,0 0 0,0-1 1,0-1-1,0-1 0,0-1 1,0 0-1,-1-2 0,1 0 1,30-13-1,-37 13 65,0-1 1,0 0-1,0 0 1,-1-2-1,0 1 1,0-1-1,-1-1 0,0 0 1,-1-1-1,0 1 1,0-2-1,-1 1 0,-1-1 1,1 0-1,-2-1 1,7-13-1,-11 19 153,0-1-1,-1 1 1,1 0-1,-1-1 1,0 1-1,-1 0 1,1-1 0,-1 1-1,-1-1 1,1 1-1,-1-1 1,-2-7-1,3 12-126,-1 0-1,0 0 1,0 0 0,0 0-1,1 1 1,-2-1-1,1 0 1,0 0 0,0 1-1,0-1 1,-1 1-1,1-1 1,-1 1 0,1 0-1,-1 0 1,0 0-1,1 0 1,-1 0 0,0 0-1,0 0 1,0 0-1,0 0 1,0 1 0,0-1-1,0 1 1,0 0-1,0-1 1,0 1-1,0 0 1,0 0 0,0 0-1,0 1 1,0-1-1,0 0 1,0 1 0,0-1-1,1 1 1,-1 0-1,0 0 1,0-1 0,-3 3-1,1 0-30,0-1 0,1 1 0,-1 0 0,1 0 0,-1 0 0,1 0 0,0 1 0,0-1 0,0 1 0,1 0 0,-1 0 0,1 0 0,0 0 0,-2 5 0,-22 67-1,25-74 5,-4 15-3,0 1 0,1 0 0,1 0 0,1 0 0,1 0 0,0 1 0,3 19 0,-2-32-15,1-1 0,-1 0 0,1 0 0,1 0 0,-1 0 0,1 0 0,0 0 1,0-1-1,0 1 0,0-1 0,1 1 0,0-1 0,0 0 0,0 0 0,1 0 0,-1 0 0,1-1 1,0 1-1,0-1 0,0 0 0,0 0 0,1 0 0,-1-1 0,1 0 0,0 1 0,0-2 0,-1 1 1,1-1-1,7 2 0,1 0-53,1-1 0,0 0 1,0-1-1,0-1 0,1 0 1,-1-1-1,0-1 0,0 0 1,-1 0-1,1-2 1,0 0-1,-1 0 0,0-1 1,0-1-1,0 0 0,-1-1 1,0 0-1,0 0 0,-1-2 1,0 0-1,12-12 0,-8 8 141,-2-2 1,0 0-1,0 0 0,-1-2 0,-1 1 0,-1-1 0,0-1 0,-2 0 0,0 0 1,-1 0-1,0-1 0,-2 0 0,0-1 0,-1 1 0,-1-1 0,0-24 0,-2 42-41,-1 0 0,-1 1 0,1-1 0,0 0 0,0 0 0,-1 0 0,1 1 0,-1-1 0,1 0 0,-1 1-1,0-1 1,0 0 0,1 1 0,-1-1 0,0 1 0,-1-1 0,1 1 0,0 0 0,0-1 0,-1 1 0,1 0 0,0 0 0,-1 0-1,1 0 1,-1 0 0,0 0 0,1 0 0,-1 1 0,0-1 0,1 1 0,-1-1 0,-3 0 0,-3 0-43,0 0 0,0 1 0,0 0 0,0 0 0,-17 3 0,24-2 2,0 0-1,-1-1 1,1 1-1,0 0 1,0 0-1,0 0 1,0 0-1,-1 0 0,1 0 1,1 1-1,-1-1 1,0 0-1,0 0 1,0 1-1,1-1 1,-1 0-1,0 1 0,1-1 1,0 1-1,-1-1 1,1 1-1,0-1 1,-1 1-1,1 2 0,0-2-5,0 0 0,-1 0-1,1 0 1,0 0-1,0 0 1,0 0 0,1-1-1,-1 1 1,0 0-1,1 0 1,-1 0-1,1 0 1,-1 0 0,1-1-1,0 1 1,0 0-1,0-1 1,0 1-1,0 0 1,3 2 0,4-1-33,0 1 0,1-2 1,-1 1-1,1-1 0,0 0 0,0-1 1,-1 0-1,1 0 0,0-1 1,18-2-1,-1 2 3,-28 19 397,-52 96-322,4-12-12,-166 502 78,132-356-285,75-220 194,3-10-31,0-1 0,-1 0 0,-9 18 0,14-33 52,1 0 1,-1 0-1,0 0 1,0 0-1,0 0 0,0-1 1,-1 1-1,1-1 1,0 1-1,-1-1 0,0 0 1,0 0-1,1 0 1,-1 0-1,0-1 0,-1 1 1,1-1-1,0 0 1,0 0-1,-1 0 0,1 0 1,0 0-1,-4-1 1,2 0 21,1 0 0,-1 0 0,0-1 1,1 0-1,-1 0 0,1 0 1,-1 0-1,1-1 0,0 0 0,0 0 1,-1 0-1,1 0 0,1-1 0,-1 1 1,-5-6-1,3 2-18,1 1 1,0-1 0,0-1-1,1 1 1,0-1-1,0 0 1,0 0-1,-3-12 1,0-2-18,1-1 0,2 1 1,0-1-1,1 0 0,0-41 1,3 41 4,1 0 1,5-39-1,-3 51-24,-1 0 0,2 1-1,-1-1 1,1 1 0,1-1-1,0 1 1,0 1 0,8-12-1,22-23-256,2 1 0,69-62 0,101-64-1041,-111 91 515,-21 17 207,191-162-1005,-213 173 1451,-3-2-1,76-99 0,-116 136 461,0-1 1,-1 0-1,-1-1 1,0 0-1,-1-1 1,-1 0-1,0 0 1,-1 0-1,-1 0 1,-1-1-1,-1 1 0,0-1 1,-1-30-1,-2 47-302,1 1 0,0-1 0,0 0-1,0 1 1,0-1 0,0 0 0,-1 1 0,1-1-1,0 1 1,0-1 0,-1 0 0,1 1 0,-1-1-1,1 1 1,0-1 0,-1 1 0,1-1-1,-1 1 1,1 0 0,-1-1 0,1 1 0,-1-1-1,1 1 1,-1 0 0,0 0 0,1-1-1,-1 1 1,1 0 0,-1 0 0,0 0 0,1 0-1,-1-1 1,0 1 0,1 0 0,-1 0 0,0 0-1,1 0 1,-1 1 0,0-1 0,1 0-1,-1 0 1,0 0 0,1 0 0,-1 1 0,1-1-1,-2 1 1,-1 0-19,-1 0 1,1 0-1,0 1 0,-1-1 1,1 1-1,0 0 0,0 0 1,-4 3-1,-4 8 2,1 0 0,0 0-1,0 1 1,1 0 0,1 1 0,0 0 0,-8 26 0,3-4 21,1 1 1,-7 45 0,10-9-86,3 1 0,5 99 0,1-100-334,0-68 359,0 5-50,0 1 0,0 0 0,1 0 0,1-1 0,0 1-1,4 14 1,-6-26 94,1 0-1,-1 1 1,0-1-1,0 0 0,0 1 1,0-1-1,0 0 1,0 0-1,1 1 1,-1-1-1,0 0 0,0 0 1,0 1-1,0-1 1,1 0-1,-1 0 1,0 0-1,0 1 0,1-1 1,-1 0-1,0 0 1,1 0-1,-1 0 1,0 0-1,0 1 0,1-1 1,-1 0-1,0 0 1,1 0-1,-1 0 1,0 0-1,0 0 0,1 0 1,-1 0-1,0 0 1,1 0-1,-1 0 1,0 0-1,1-1 0,-1 1 1,0 0-1,0 0 1,1 0-1,-1 0 1,0 0-1,0-1 0,1 1 1,11-13 449,11-27-162,12-21-156,-32 57-130,-1 1 1,1-1-1,0 0 0,1 1 0,-1-1 0,1 1 0,-1 0 0,1 0 0,0 0 0,8-3 1,-11 5-9,1 0 0,-1 1 0,0 0 1,1-1-1,-1 1 0,1 0 0,-1 0 1,0 0-1,1 0 0,-1 0 1,1 0-1,-1 0 0,0 0 0,1 0 1,-1 1-1,1-1 0,-1 1 1,0-1-1,1 1 0,-1-1 0,0 1 1,0 0-1,0 0 0,1 0 1,-1-1-1,0 1 0,0 0 0,0 0 1,0 0-1,0 1 0,-1-1 1,1 0-1,0 0 0,0 0 0,-1 1 1,1-1-1,0 3 0,3 6-3,-1 0 0,0 0 0,-1 1 0,2 11 0,-1-4-10,1 0-177,1 0-1,0 0 0,2-1 1,15 31-1,-15-36-726,0-1 0,1 1 0,19 19 0,-6-11-5049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5.4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595 8 2985,'0'0'4107,"0"-1"-4059,0 1-1,0 0 1,0 0 0,0-1-1,0 1 1,0 0-1,0 0 1,0-1-1,0 1 1,0 0 0,0 0-1,0-1 1,0 1-1,-1 0 1,1 0 0,0-1-1,0 1 1,0 0-1,0 0 1,0 0 0,-1-1-1,1 1 1,0 0-1,0 0 1,0 0 0,-1 0-1,1 0 1,0-1-1,0 1 1,-1 0-1,1 0 1,0 0 0,0 0-1,0 0 1,-1 0-1,1 0 1,-1 0 0,-8 0-16,-1 1 1,1 1-1,-1 0 1,1 0-1,-1 1 1,1 0 0,0 0-1,0 1 1,0 0-1,1 1 1,0 0-1,0 0 1,0 1 0,-9 8-1,1 1-26,1 0-1,1 0 1,1 2-1,0 0 1,-17 29-1,25-37 9,1-1 1,1 0-1,-1 1 1,2 0-1,-1 0 0,-2 14 1,5-20-13,-1 1 1,1 0-1,0-1 0,-1 1 1,2-1-1,-1 1 0,0-1 1,1 1-1,-1-1 1,1 1-1,0-1 0,0 1 1,1-1-1,-1 0 0,1 1 1,-1-1-1,1 0 1,0 0-1,0 0 0,3 2 1,46 31 12,-40-30-10,-1 0 0,1 1 0,-1 1 0,15 15 0,-23-21-20,1 1 1,-1 0-1,0 0 0,0 0 0,-1 0 0,1 0 1,-1 1-1,1-1 0,-1 0 0,0 1 0,0-1 0,0 1 1,-1-1-1,1 1 0,-1-1 0,0 1 0,0-1 1,0 1-1,-1-1 0,1 1 0,-2 3 0,1-4 2,0-1 1,0 0-1,0 1 0,0-1 0,-1 0 0,1 1 0,-1-1 1,0 0-1,0 0 0,1 0 0,-1 0 0,0-1 0,-1 1 1,1-1-1,0 1 0,0-1 0,-1 1 0,1-1 0,-1 0 1,1 0-1,-1-1 0,-2 2 0,-64 10-15,68-12 29,-32 4 57,0-2 0,-1-1 0,-46-5 1,68 3-43,1-1-1,0 0 1,0-1 0,0-1 0,0 1 0,0-2 0,1 1-1,-1-2 1,1 1 0,1-1 0,-1-1 0,1 0 0,-14-13-1,21 19-31,0-1-1,1 1 1,-1 0-1,1-1 1,-1 0 0,1 1-1,0-1 1,0 0-1,0 1 1,0-1-1,0 0 1,0 0-1,0 0 1,0 0-1,1 0 1,-1 0-1,1 0 1,0 0-1,-1 0 1,1 0-1,0-1 1,0 1-1,0 0 1,1 0-1,-1 0 1,0 0 0,1 0-1,-1 0 1,1 0-1,0 0 1,0 0-1,0 0 1,0 0-1,0 1 1,0-1-1,0 0 1,3-2-1,3-2-286,0 0 0,0 1 0,0 0 0,1 0 0,-1 1 0,1 0 0,14-5 0,30-9-2361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6.1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200 1 568,'0'0'6327,"-15"18"-4891,-11 23-1099,-64 111 740,77-126-941,1-1 0,2 1-1,0 1 1,-6 30 0,13-47-122,1 0 0,1 0 0,0 0 0,0 14-1,1-22-12,0 0 0,0-1 0,1 1-1,-1 0 1,0-1 0,1 1-1,-1 0 1,1-1 0,-1 1-1,1-1 1,0 1 0,0-1-1,-1 1 1,1-1 0,0 0-1,0 1 1,0-1 0,1 0-1,-1 0 1,0 0 0,0 0-1,1 0 1,-1 0 0,1 0-1,-1 0 1,1 0 0,-1-1-1,1 1 1,-1 0 0,1-1-1,-1 0 1,3 1 0,14 0-20,-1 0 0,0-1 0,0-1 0,0-1 0,0-1 0,0 0 0,0-1 0,-1 0 0,1-2 0,-1 0 1,-1-1-1,1 0 0,-1-1 0,0-1 0,-1 0 0,0-1 0,-1-1 0,0 0 0,0-1 0,-1 0 0,20-27 0,-29 34 37,1 0 0,-1 0 0,0 0 0,-1 0 0,1 0 0,-1-1 0,3-10 0,-5 15 0,0 0-1,0 0 0,0 0 0,0-1 1,0 1-1,0 0 0,0 0 0,0 0 1,0 0-1,0 0 0,-1-1 1,1 1-1,0 0 0,-1 0 0,1 0 1,-1 0-1,1 0 0,-1 0 1,0 0-1,1 0 0,-1 0 0,0 0 1,0 1-1,0-1 0,0 0 1,0 0-1,1 1 0,-1-1 0,0 0 1,0 1-1,-1-1 0,1 1 1,0-1-1,0 1 0,0 0 0,0 0 1,0-1-1,0 1 0,-1 0 0,1 0 1,0 0-1,-2 0 0,-5 0 8,1-1-8,0 0-1,0 1 1,-1 0 0,1 0-1,0 0 1,-8 3 0,13-2-17,0-1 0,0 1 0,1 0 0,-1 0 0,1-1 0,-1 2 1,1-1-1,-1 0 0,1 0 0,-1 0 0,1 0 0,0 1 0,0-1 1,0 1-1,0-1 0,0 1 0,0-1 0,0 1 0,0 0 0,0-1 1,1 1-1,-1 0 0,1 0 0,-1 0 0,1-1 0,0 1 0,0 0 1,0 2-1,-1 2 1,0 0 1,1-1-1,0 1 1,0-1-1,1 1 1,-1 0-1,1-1 1,1 1 0,-1-1-1,1 1 1,0-1-1,0 0 1,0 0-1,4 7 1,-2-9-8,-1 1 0,1 0 0,0-1 0,0 0-1,0 0 1,0 0 0,1 0 0,-1-1 0,1 0 0,-1 0 0,1 0 0,0 0 0,0-1 0,0 1 0,0-1 0,7 0 0,14 3-92,1-1-1,-1-2 1,1 0 0,50-6 0,-64 3 22,-1 0 0,1-1 0,-1 0 0,1-1-1,-1-1 1,0 0 0,-1 0 0,1-1 0,-1-1 0,0 0 0,-1 0 0,11-10-1,-16 11 101,-1 1 0,1-1 0,-1 0 0,-1 0 0,1-1 0,-1 1 0,0-1 0,0 0 0,-1 0 0,0 0 0,0 0-1,-1 0 1,0 0 0,0-1 0,-1 1 0,0 0 0,0-1 0,0 1 0,-1 0 0,0 0 0,-1 0 0,0 0 0,0 0 0,0 0-1,-1 0 1,0 0 0,0 1 0,-1-1 0,1 1 0,-1 0 0,-6-6 0,6 7-32,0 0-1,-1 1 1,0-1-1,0 1 1,0 0 0,-1 0-1,1 1 1,-1 0 0,1 0-1,-1 0 1,0 0 0,-1 1-1,1 0 1,0 1 0,-1-1-1,1 1 1,0 0 0,-1 1-1,1-1 1,-1 1 0,0 1-1,-11 1 1,15-1-55,1 0 0,0 0 0,0 1 0,-1-1 0,1 0 0,0 1 0,0 0 0,0-1 1,0 1-1,1 0 0,-1 0 0,0 0 0,1 0 0,0 0 0,-1 0 0,1 1 0,0-1 0,0 0 0,0 1 0,0-1 0,0 1 1,1-1-1,-1 1 0,1 2 0,-2 10-475,0-1 1,1 1-1,2 15 0,-1-13-376,0 21-1408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1.8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1 4417,'0'0'1232,"-4"1"-1222,-18 7 151,22-14-2364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6.5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1 4761,'0'0'3201,"41"44"-2897,-41-11 32,0 8 32,0 2-184,-18 1-128,-5 0-56,5-4-8,3-9-368,3-15-432,5-6-865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6.9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0 6121,'0'0'2545,"-8"64"-9003</inkml:trace>
  <inkml:trace contextRef="#ctx0" brushRef="#br0" timeOffset="1">506 3 120,'0'0'6849,"-34"212"-6784,26-161-17,1-4-40,-1-3-8,1-7-193,-12 0-463,4-14-720,0-9-968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7.3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78 2457,'0'0'5353,"235"-54"-5729,-130 44-353,-19 0-1039,0 6-2737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7.8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213 414 2513,'0'0'2840,"4"-5"-2860,-3 3 92,1 0 113,0 0 0,0-1 0,-1 0 0,1 1-1,-1-1 1,0 0 0,1 0 0,-1 0-1,0 0 1,-1 0 0,1 0 0,0 0 0,-1-4-1,-23 7 855,17 1-1004,-1 0 0,0 0-1,1 0 1,0 1 0,-1 1 0,1-1-1,0 1 1,0 0 0,0 0-1,1 0 1,-1 1 0,1 0 0,-1 0-1,1 1 1,1-1 0,-9 11 0,-1 2 120,1 0 1,0 1 0,-18 36 0,25-43-144,1 1 0,0 1 0,1-1-1,0 1 1,1-1 0,0 1 0,1 0 0,1 0 0,0 0 0,1 18 0,0-29-25,1-1 0,-1 0 1,0 1-1,1-1 1,-1 0-1,0 1 1,1-1-1,0 0 1,-1 0-1,1 1 1,0-1-1,0 0 1,-1 0-1,1 0 0,0 0 1,0 0-1,0 0 1,0 0-1,1 0 1,-1-1-1,0 1 1,2 1-1,1-1-31,0 1 0,1 0 1,-1-1-1,1 0 0,-1 0 0,10 1 0,7-1-235,-1-2 0,27-2 0,-43 2 194,15-2-282,-1-1 0,1-2 0,-1 1 0,0-2-1,-1-1 1,1 0 0,-1-1 0,-1 0 0,0-2 0,-1 0 0,18-16 0,-8 6 87,-1-2 0,-1-1 0,-1-1 1,-1-1-1,29-48 0,-39 53 691,0-1 0,-2 1 1,0-2-1,-2 1 0,-1-1 1,0 0-1,2-24 0,-2-20 2081,-2-80 0,-17 155-2342,1 9-148,0 1-1,1 0 0,1 0 0,1 1 0,1 0 1,1 1-1,0-1 0,1 1 0,-5 36 0,3 7-175,-2 125-1,10-187 162,0 1 1,0 0-1,0-1 0,0 1 1,0-1-1,0 1 0,0-1 1,1 1-1,-1 0 0,1-1 1,-1 1-1,1-1 0,-1 1 1,1-1-1,0 0 0,0 1 1,0-1-1,-1 0 0,1 1 1,0-1-1,1 0 0,-1 0 1,0 0-1,0 0 0,0 0 1,3 1-1,1 0 27,-1-1 0,1-1 0,-1 1 0,1 0 1,-1-1-1,1 0 0,8-1 0,6 0 90,-4 1-67,1 0-18,0 0-1,1 1 0,27 5 1,-38-4-22,0 0 1,0 0-1,0 1 0,0 0 0,-1 0 1,1 0-1,-1 0 0,1 1 1,-1 0-1,0 0 0,-1 1 0,8 8 1,14 27-12,5 8 15,-29-46-44,-1 0 0,1 0 0,-1-1 0,1 1 0,0-1 1,0 1-1,0-1 0,0 1 0,0-1 0,0 0 0,0 0 0,0 0 0,0 0 0,1-1 0,-1 1 0,0 0 0,1-1 0,2 1 0,14-1-1670,0 0-2084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8.7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228 0 1200,'0'0'6751,"-1"8"-6674,-31 213 489,-110 314-922,136-516 172,5-12 96,0-1 1,-1 0-1,0 0 0,0 0 1,-1 0-1,0 0 1,0-1-1,0 1 1,-1-1-1,1 0 0,-6 5 1,9-10 63,0 0 0,0 0 1,0 0-1,0 0 0,0 1 0,-1-1 1,1 0-1,0 0 0,0 0 0,0 0 1,0 0-1,-1 0 0,1 0 1,0 0-1,0 0 0,0 0 0,-1 0 1,1 0-1,0 0 0,0 0 0,0 0 1,0 0-1,-1 0 0,1 0 0,0 0 1,0 0-1,0-1 0,0 1 1,-1 0-1,1 0 0,0 0 0,0 0 1,0 0-1,0 0 0,0 0 0,-1-1 1,1 1-1,0 0 0,0 0 1,0 0-1,0 0 0,0-1 0,0 1 1,0 0-1,0 0 0,0 0 0,0 0 1,0-1-1,-5-21-1711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9.1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 77 3425,'0'0'4515,"8"-7"-4243,1 0-241,1 0-1,0 1 0,0-1 0,1 2 0,-1 0 1,1 0-1,1 1 0,-1 0 0,1 1 0,21-4 0,-19 5-1,3-1 37,0 1-1,0 0 1,-1 2 0,32 1-1,-45 0-58,1-1-1,-1 1 1,0-1 0,0 1-1,0 0 1,0 0 0,0 1-1,0-1 1,0 0 0,0 1-1,0 0 1,0 0 0,-1 0-1,1 0 1,-1 0 0,1 0-1,-1 1 1,0-1-1,0 1 1,0-1 0,-1 1-1,1 0 1,0 0 0,-1 0-1,0 0 1,0 0 0,0 0-1,0 0 1,0 1 0,0-1-1,-1 4 1,1 4-8,-2 0 1,1 1-1,-2-1 0,1 0 1,-2 0-1,1 0 0,-1 0 1,-1 0-1,0-1 0,-1 0 1,0 1-1,0-2 0,-1 1 1,0 0-1,-1-1 1,0-1-1,0 1 0,-1-1 1,0 0-1,-16 12 0,11-10 1,0-1-1,0 1 0,-1-2 0,0 0 0,-1-1 1,1 0-1,-1-1 0,-1-1 0,1 0 0,-1-1 1,0-1-1,0-1 0,0 0 0,-18 0 1,32-2-4,1-1 1,-1 1 0,1 0 0,-1-1 0,1 1 0,0-1-1,-1 1 1,1-1 0,-1 0 0,1 0 0,0 0 0,0 0-1,-1 0 1,1 0 0,0 0 0,0 0 0,0 0 0,0 0-1,0 0 1,1-1 0,-1 1 0,0 0 0,0-1 0,1 1-1,-1-1 1,1 1 0,-1-1 0,1 1 0,0-1 0,0 1-1,-1-1 1,1 1 0,1-4 0,-2-1-55,1 0 0,1 0 0,0 0-1,-1-1 1,2 1 0,-1 0 0,1 0 0,4-10 0,5-2-373,1 1 1,0 1-1,1 0 1,1 1-1,0 0 0,27-21 1,23-16-3430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9.4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139 73 5537,'0'0'2401,"-7"28"-2095,-1 6-189,-6 21 170,-8 70 0,20-118-282,2-1-1,-1 1 0,1 0 1,0 0-1,2 14 1,-1-20-10,-1 1 0,1-1 0,-1 1 0,1-1 0,0 0 0,0 1 1,-1-1-1,1 0 0,0 0 0,0 1 0,0-1 0,0 0 0,0 0 1,1 0-1,-1 0 0,0-1 0,0 1 0,1 0 0,-1 0 1,0-1-1,1 1 0,-1-1 0,1 1 0,-1-1 0,1 1 0,-1-1 1,1 0-1,-1 0 0,1 0 0,1 0 0,3 1-38,1-1 0,0 0 0,-1 0 0,1-1 0,0 0 0,-1 0 0,1-1 0,-1 1 0,1-1 1,-1-1-1,0 1 0,0-1 0,0 0 0,0-1 0,5-3 0,-6 3 28,-1 0 1,0-1-1,-1 1 1,1-1 0,-1 0-1,0 1 1,0-2-1,0 1 1,-1 0 0,1 0-1,-1-1 1,-1 1-1,1-1 1,-1 0 0,0 1-1,0-1 1,0-11-1,-1-2 164,0-1-1,-1 0 1,-1 1-1,-1 0 1,-1-1-1,-5-18 1,7 32-128,0 0 0,0 0 0,-1 0 1,1 0-1,-1 0 0,-1 1 0,1-1 0,-1 1 1,0 0-1,0 0 0,0 0 0,-1 1 0,1-1 1,-1 1-1,0 0 0,-1 1 0,1-1 0,-1 1 1,1 0-1,-1 0 0,0 1 0,-8-3 0,10 5-46,1-1-1,-1 1 0,1 0 0,0 0 0,-1 0 1,1 0-1,-1 1 0,1-1 0,0 1 0,-1 0 1,1 0-1,0 0 0,0 1 0,-1-1 0,1 1 1,0 0-1,1-1 0,-1 1 0,0 1 0,0-1 0,1 0 1,-3 4-1,-4 4-362,1 0-1,0 0 1,1 1-1,-9 17 1,-15 35-3187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4:59.9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0 520 2681,'0'0'1235,"31"-38"-1268,102-123 16,-103 125 52,-2-2-1,-1-1 0,21-43 1,-40 67 27,-4 8 19,1 0 189,-1 0-1,0 1 1,-1-2-1,0 1 1,0 0-1,-1-1 1,1 1 0,-2-1-1,3-15 1,-4 22-223,-1 1 0,1-1 0,0 0 0,0 0 0,0 1 0,-1-1 0,1 0 1,-1 0-1,1 1 0,0-1 0,-1 1 0,1-1 0,-1 0 0,1 1 0,-1-1 0,0 1 0,1-1 0,-1 1 1,1-1-1,-1 1 0,0 0 0,0-1 0,1 1 0,-1 0 0,0-1 0,0 1 0,1 0 0,-1 0 0,0 0 1,0 0-1,1 0 0,-1 0 0,-1 0 0,-33 0 6,22 1 180,3-2-137,2 1 3,0 0 0,1 0 1,-1 1-1,0 0 0,0 0 0,-11 3 1,18-3-84,0-1 1,0 1-1,-1 0 1,1-1-1,0 1 1,0 0-1,0 0 1,0 0-1,0 0 1,0-1-1,0 1 1,0 1-1,0-1 1,0 0-1,1 0 1,-1 0-1,0 0 1,0 2-1,1-1-3,-1 1 0,1-1 0,0 0-1,0 0 1,0 1 0,0-1 0,0 0 0,1 0-1,-1 1 1,1-1 0,-1 0 0,1 0 0,0 0-1,2 4 1,0 0 2,0-1 1,1 1-1,0-1 1,1 1-1,-1-1 0,1 0 1,0-1-1,0 1 0,8 4 1,61 38 64,-35-24-35,-35-20-43,13 7 25,0 1 0,-1 1 0,27 26 0,-39-34-32,0 0 0,-1 0 0,0 1 0,0-1-1,0 1 1,0 0 0,-1-1 0,1 1 0,-1 1 0,-1-1 0,1 0 0,-1 0 0,0 1 0,0-1-1,0 0 1,-1 1 0,0-1 0,0 1 0,-1 7 0,0-9-1,-1 0 1,1 0 0,-1 0-1,0 0 1,0 0-1,0 0 1,-1-1 0,1 1-1,-1-1 1,0 1-1,0-1 1,0 0 0,-1 0-1,1-1 1,-1 1-1,1-1 1,-1 1 0,0-1-1,0 0 1,0-1-1,0 1 1,-6 1 0,-7 3 34,0-1 1,-1-1 0,0-1-1,-20 1 1,25-3-28,-1 1 55,0-1 0,-1 0-1,1-1 1,0-1-1,-15-3 1,27 4-70,-1-1-1,0 1 1,1-1 0,-1 0-1,1 0 1,-1 0 0,1 0-1,0-1 1,-1 1-1,1-1 1,0 1 0,0-1-1,0 0 1,0 0 0,0 0-1,1 0 1,-1 0 0,0 0-1,1 0 1,0-1-1,-1 1 1,1 0 0,0-1-1,0 1 1,0-1 0,1 0-1,-1 1 1,1-1 0,-1 1-1,1-1 1,0 0 0,0-3-1,0 2-72,0 1 0,1 0 0,-1 0 0,1-1 0,0 1 0,0 0 0,0 0 0,0 0 0,0 0 0,1 0 0,-1 0 0,1 0 0,0 1 0,0-1 0,0 1 0,0-1 0,0 1 0,4-3 0,3-2-624,1 0 0,0 1 1,18-9-1,-28 15 676,46-22-3705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00.4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0 570 4929,'0'0'2317,"34"-32"-2799,108-105 298,-132 127 162,-1-1-1,0 0 1,0 0-1,8-16 1,-2-21-9,-10 29 41,2-19 559,-1-1 0,-2 1 0,-2-75 0,-2 112-525,0-1-1,0 0 1,-1 1-1,1-1 1,-1 0-1,1 1 1,-1-1-1,0 1 1,0-1 0,0 1-1,0 0 1,0-1-1,0 1 1,0 0-1,0-1 1,0 1-1,-1 0 1,1 0-1,0 0 1,-1 0-1,1 0 1,-1 1 0,1-1-1,-1 0 1,1 1-1,-1-1 1,0 1-1,1-1 1,-1 1-1,0 0 1,1 0-1,-1-1 1,-2 1-1,2 0-36,0 0-1,0 0 0,-1 0 0,1 0 0,0 0 0,-1 0 0,1 0 0,0 1 1,0-1-1,0 1 0,-1 0 0,1-1 0,0 1 0,0 0 0,0 0 0,0 1 0,0-1 1,0 0-1,1 1 0,-1-1 0,0 1 0,1-1 0,-3 4 0,1 2 16,1 0-1,0 0 1,0 1-1,1-1 1,0 0-1,0 0 1,1 1-1,0-1 1,0 1 0,1-1-1,0 0 1,0 1-1,1-1 1,0 0-1,0 0 1,0 0-1,1 0 1,0-1-1,1 1 1,4 7-1,12 5 45,39 31-1,-37-33-51,0 2-1,22 24 0,-39-37-28,1 0 0,-1 0 0,-1 1-1,0 0 1,1 0 0,-2 1 0,1-1-1,-1 1 1,-1-1 0,1 1 0,2 16-1,-4-18-4,-1 0 0,1 0 0,-1 1 0,0-1-1,0 0 1,-1 0 0,0 0 0,0 0 0,-1 0 0,1 0 0,-1 0-1,-1 0 1,1 0 0,-1-1 0,0 1 0,0-1 0,0 0-1,-5 5 1,1-3-4,0-1 1,0 0-1,0 0 0,-1-1 0,0 0 1,0 0-1,0-1 0,-1 0 0,0-1 1,1 0-1,-15 4 0,13-4 35,-1-1-1,0 0 1,0 0-1,0-1 1,1-1-1,-1 1 1,0-2-1,-18-2 1,25 2-11,0 0-1,1 0 1,-1 0 0,1 0-1,-1-1 1,1 0 0,-1 1-1,1-1 1,0-1 0,0 1-1,0 0 1,0-1 0,1 1-1,-1-1 1,1 0 0,-1 0-1,1 0 1,0 0 0,0 0-1,0-1 1,1 1 0,-1-1-1,1 1 1,0-1-1,0 1 1,0-1 0,-1-5 0,1 2-90,0 0 0,1 1 1,0-1-1,0 0 1,0 1-1,1-1 1,0 0-1,0 1 1,0-1-1,1 1 1,0 0-1,4-10 1,0 8-253,-1-1 1,1 0 0,0 1 0,0 0 0,1 0 0,0 1 0,11-9 0,27-21-2413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00.8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 85 3081,'0'0'7777,"-8"81"-7657,4-34-72,-3 0-48,0 3-96,3 1-408,0-1-376,4-9-880,0-14-3121</inkml:trace>
  <inkml:trace contextRef="#ctx0" brushRef="#br0" timeOffset="1">56 1 1856,'0'0'0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49:12.5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351 3 1168,'0'0'5632,"-8"0"-5276,-12-1-166,9 0-77,-1 0 0,0 1 0,0 1 0,1 0 0,-1 0 0,0 1 0,1 0 0,-1 1 0,-17 8 0,15-2-71,0 0-1,0 1 0,1 1 0,1 1 0,0 0 0,0 0 0,1 1 1,1 1-1,0-1 0,1 2 0,0-1 0,1 1 0,1 1 0,0-1 1,2 1-1,-1 0 0,2 1 0,0-1 0,1 1 0,1 0 0,0 0 1,1 0-1,1 0 0,1 0 0,5 31 0,-4-40-43,1 1 0,1-1 0,-1 1 0,1-1 0,0 0 0,1-1 0,0 1 0,0-1 0,1 0 0,0 0 0,0 0 0,1-1 0,-1 0 0,1 0 0,1-1 0,-1 0-1,1 0 1,0-1 0,12 6 0,2-1-88,0 0-1,0-1 0,1-1 0,0-2 0,0 0 1,33 2-1,-35-5-65,1-1 0,-1 0 0,1-2 0,-1-1 0,1-1 0,-1 0 0,28-9 0,-40 8 95,1 0-1,-1 0 0,0-1 0,0 0 1,-1 0-1,1-1 0,-1 0 0,0-1 1,-1 0-1,1 0 0,-2 0 0,1-1 1,-1 0-1,0-1 0,0 1 0,-1-1 0,6-16 1,-5 13 87,-1 0 0,-1 0 0,0-1 0,-1 0 0,0 0 0,-1 0 0,0 0 0,-1 0 0,-1 0 0,0 0 0,-1 0 1,0 0-1,-1-1 0,0 2 0,-1-1 0,-1 0 0,0 0 0,-1 1 0,0 0 0,0 0 0,-2 0 0,1 1 0,-2 0 0,1 0 0,-1 1 1,-1 0-1,0 0 0,0 1 0,-1 0 0,-14-9 0,12 10-37,0 1-1,0 0 1,0 1 0,-1 1-1,0 0 1,0 1-1,0 0 1,-1 1 0,1 0-1,-1 1 1,0 1 0,1 0-1,-1 1 1,-16 1 0,9 2-260,1 0 1,1 2 0,-1 0-1,1 1 1,-1 1 0,2 1-1,-1 0 1,-32 21 0,-15 16-3758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01.2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191 1 7962,'0'0'2720,"-8"17"-2702,-9 18 13,3 2 1,1 0 0,-13 57-1,-7 85 47,-38 167-714,71-346 636,0 0 0,1 0 0,-1 0 1,0 0-1,0 0 0,0 0 1,0 0-1,0 0 0,0 0 1,0 0-1,1 0 0,-1 0 1,0 0-1,0 0 0,0 0 0,0 0 1,0 0-1,0 0 0,0 0 1,0 0-1,1 0 0,-1 0 1,0 0-1,0 0 0,0 0 1,0 0-1,0 0 0,0 0 1,0 0-1,0 1 0,0-1 0,0 0 1,0 0-1,0 0 0,1 0 1,-1 0-1,0 0 0,0 0 1,0 0-1,0 0 0,0 1 1,0-1-1,0 0 0,0 0 0,0 0 1,0 0-1,0 0 0,0 0 1,0 0-1,0 0 0,0 1 1,0-1-1,0 0 0,0 0 1,0 0-1,0 0 0,0 0 1,0 0-1,-1 0 0,1 0 0,0 1 1,0-1-1,0 0 0,0 0 1,0 0-1,0 0 0,0 0 1,0 0-1,11-10 79,31-37 162,21-25-24,-61 70-217,79-66-30,-74 63 27,0 1 0,0-1 0,1 1 0,-1 1-1,1-1 1,0 1 0,0 0 0,0 1 0,0 0 0,11-1 0,-19 3 1,1 0 1,0 0-1,0 0 0,0 0 0,0 1 0,0-1 0,0 0 0,0 0 0,0 1 1,-1-1-1,1 0 0,0 1 0,0-1 0,0 1 0,-1-1 0,1 1 1,0 0-1,0-1 0,-1 1 0,1 0 0,-1-1 0,1 1 0,0 0 0,-1 0 1,0 0-1,1-1 0,-1 1 0,1 0 0,-1 0 0,0 0 0,0 0 1,1 0-1,-1 0 0,0-1 0,0 1 0,0 0 0,0 0 0,0 2 0,-4 42-19,3-40 30,-2 10 1,-1 0 0,-1 0 0,0-1 0,-1 0 1,0 0-1,-2 0 0,1-1 0,-11 14 0,-81 94 16,89-109-12,-2-1 0,1 0 0,-14 10 0,21-19 17,1 1-1,0-1 0,-1 0 0,0 0 0,1 0 1,-1-1-1,0 1 0,0-1 0,0 0 0,0 0 1,0 0-1,0 0 0,0-1 0,0 0 0,0 0 1,-8-1-1,11 1-21,-1-1-1,1 0 1,-1 1 0,1-1-1,-1 0 1,1 0 0,0 0 0,-1 0-1,1-1 1,0 1 0,0 0 0,0 0-1,0-1 1,0 1 0,0-1 0,0 1-1,1-1 1,-1 1 0,0-1 0,1 1-1,-1-1 1,1 0 0,0 1 0,-1-3-1,-4-46-51,5 43 40,0-116-988,-1 121 827,1 0 0,0 0 0,0 0 1,0 0-1,1-1 0,-1 1 0,0 0 0,1 0 0,0 0 0,-1 0 1,1 0-1,0 0 0,0 0 0,0 0 0,0 0 0,0 1 0,1-1 1,-1 0-1,0 1 0,1-1 0,2-1 0,11-11-5304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01.6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184 0 8106,'0'0'3064,"-60"196"-3064,49-143 0,3 1 8,-3 0-8,-4 3-8,4 4-192,-4-4-320,-7 7-408,7-10-608,0-17-1745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02.0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1 337 680,'0'0'8883,"4"6"-8467,-2-2-363,1-1-1,0 0 0,0 0 0,0 0 0,0 0 0,0-1 0,1 1 1,-1-1-1,1 0 0,-1 0 0,1 0 0,0 0 0,0-1 0,0 0 1,0 1-1,0-2 0,0 1 0,0 0 0,0-1 0,9 1 0,15 0 136,1-1 0,37-5 0,-54 3-175,1 0-1,0-1 1,-1-1-1,0 0 1,0-1-1,0 0 1,17-10 0,-10 3-29,1-1 1,-2-1 0,0 0 0,0-2 0,-1 0 0,14-18 0,-24 25 56,0-1 0,0 0 0,-1 0 0,-1 0 0,0-1 0,0 1 0,-1-1 1,0 0-1,-1-1 0,-1 1 0,1-1 0,-2 1 0,1-21 0,-2 30-12,-1-1-1,1 1 1,-1 0 0,0 0 0,0-1 0,1 1-1,-2 0 1,1 0 0,0 0 0,0 0-1,-1 0 1,1 0 0,-1 1 0,1-1 0,-1 0-1,0 1 1,0-1 0,1 1 0,-1 0-1,0 0 1,0 0 0,-1-1 0,1 2-1,0-1 1,0 0 0,0 0 0,-1 1 0,1-1-1,0 1 1,-5 0 0,-6-2-3,0 0 0,0 1 0,-1 1 0,-16 2-1,23-1-5,0 0-1,1 1 0,-1 0 1,0 1-1,1-1 0,-1 1 1,1 1-1,0-1 0,0 1 0,0 0 1,1 0-1,-1 1 0,1 0 1,0 0-1,1 0 0,-1 0 1,1 1-1,0 0 0,0 0 0,1 0 1,-1 0-1,1 1 0,-3 9 1,-1 4 28,0 0 1,2 0-1,0 1 1,1 0-1,1 0 1,0 36-1,3-46-41,0 0-1,0 0 0,2 0 1,-1 0-1,1 0 0,1 0 1,0 0-1,5 10 0,-5-14-17,1-1-1,0 0 0,0 0 1,0-1-1,1 1 0,-1-1 1,1 0-1,1-1 0,-1 1 1,1-1-1,-1 0 1,1 0-1,0 0 0,1-1 1,8 3-1,25 8-374,1-2 1,0-2-1,1-2 0,62 5 1,21-10-1868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0.6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512 32 520,'0'0'4654,"-2"0"-4582,-5 0-41,5 0 40,-3-1 360,0 0 1,1 1-1,-1-2 1,0 1-1,1-1 1,-1 1-1,-6-5 1,6 3-405,-1 1 1,1 0 0,-1 0-1,0 0 1,0 0 0,0 1-1,0 0 1,-6-1 0,8 2-27,-7 0 2,1-1-1,0 1 1,0 1-1,-1 0 1,1 0-1,0 1 1,0 0-1,0 1 1,0 0 0,1 0-1,-1 1 1,-15 9-1,-1 5 76,0 0-1,2 2 1,0 1-1,2 0 1,-29 36 0,42-46-60,1 0 1,0 1 0,1 0 0,0 0 0,1 1 0,0 0 0,1 0-1,0 0 1,1 1 0,1-1 0,0 1 0,1 0 0,0 0 0,1 20-1,1-30-17,1-1-1,-1 0 1,1 1-1,0-1 1,0 0-1,0 0 1,0 0-1,0 0 1,1 0-1,-1 0 0,1 0 1,0 0-1,0 0 1,0-1-1,0 1 1,0-1-1,6 5 1,-2-3-5,1 1 0,-1-2 0,1 1 0,0-1 0,0 1 0,1-2 0,10 4 1,10-1-62,0 0 0,0-2 1,36 0-1,-29-2-89,1-1 0,0-2 0,-1-1 1,0-2-1,0-1 0,0-2 0,63-23 0,-58 15-149,52-31 1,-82 42 286,0-1 0,-1-1 0,1 0 0,-1 0 0,-1-1 0,1 0 0,-1 0 0,-1-1 0,0 0 0,9-13 0,-15 20 61,0 0 0,0 0 0,0 0 0,0 0 0,0-1 0,0 1 0,0 0 0,-1 0 0,1-1 0,-1 1 0,0 0 0,0 0 0,0-1 0,0 1 0,0 0 0,0-1 0,0 1 0,-1 0 0,1 0 0,-1-1 0,0 1 0,0 0 0,-1-3 0,0 3-30,0 0 0,0 0 0,1 1 0,-1-1 0,0 1 0,-1-1 0,1 1 0,0 0 0,0 0 0,-1 0 0,1 0 0,0 0 0,-1 0 0,1 1 0,-1-1 0,1 1 0,-1 0 0,1 0 0,-5 0 0,1 1-9,1-1 0,0 2 1,-1-1-1,1 0 0,0 1 0,0 0 0,0 0 1,0 1-1,0 0 0,1-1 0,-1 1 0,1 1 1,0-1-1,0 1 0,0 0 0,0-1 0,1 2 1,-1-1-1,1 0 0,0 1 0,0-1 1,1 1-1,-1 0 0,-2 10 0,-2 1-1,2-1 0,0 1 0,1 1 1,0-1-1,1 0 0,1 1 0,0 17 0,2-32-13,0 0 1,0-1-1,1 1 0,-1 0 1,0 0-1,1 0 0,-1 0 1,1-1-1,0 1 0,-1 0 1,1-1-1,0 1 0,0 0 1,0-1-1,0 1 0,0-1 1,1 1-1,-1-1 0,0 0 1,3 3-1,0-2-8,-1 0-1,1 0 1,0-1 0,0 1-1,0-1 1,0 0 0,0 0-1,0 0 1,5 0 0,10 0-68,0 0 0,-1-2 0,26-3 1,-38 3 54,1 0 0,0-1 1,-1 1-1,1-1 1,0 0-1,-1-1 1,1 0-1,-1 0 1,0 0-1,0-1 1,0 0-1,-1 0 1,1 0-1,-1-1 1,9-9-1,-12 12 24,-1-1 0,1 1-1,-1 0 1,1-1 0,-1 1-1,0-1 1,0 1 0,0-1 0,0 0-1,0 1 1,-1-1 0,1 0 0,-1 0-1,0 0 1,0 1 0,0-1-1,0 0 1,0 0 0,0 0 0,-1 1-1,1-1 1,-1 0 0,0 1-1,0-1 1,0 0 0,0 1 0,-1-1-1,1 1 1,-1 0 0,1-1 0,-1 1-1,0 0 1,0 0 0,0 0-1,0 0 1,0 0 0,0 1 0,-5-4-1,-15-11 89,-1 2-1,-1 0 1,0 1-1,0 1 1,-1 2-1,-1 0 1,0 2-1,0 0 1,0 2-1,-1 1 1,0 1-1,-30 0 1,55 4-94,0 0 0,0 0 0,1 0 0,-1 0 0,0 0 0,0 1 0,0-1 0,0 0 0,0 1 0,0 0 0,1-1 0,-1 1 0,0 0 0,0 0 0,1 0 0,-1 0 0,-2 2 0,3-1-15,0-1-1,1 1 1,-1-1-1,1 1 1,-1-1 0,1 1-1,0 0 1,-1-1 0,1 1-1,0 0 1,0-1-1,0 1 1,0 0 0,0-1-1,1 1 1,-1-1 0,0 1-1,1 0 1,-1-1 0,1 1-1,0-1 1,0 2-1,4 5-153,-1-1-1,1 1 0,0-1 0,1 0 1,0-1-1,0 0 0,0 1 0,1-2 0,0 1 1,13 7-1,29 16-1850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1.3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4017,'0'0'4394,"0"5"-4314,0 285 66,0-289-128,7-4 149,11-9-83,0-2 1,29-27-1,-34 28-56,0 0 0,2 1-1,-1 1 1,1 0 0,26-13 0,-40 24-27,-1-1 0,1 1 0,0 0-1,-1 0 1,1-1 0,0 1 0,-1 0 0,1 0 0,0 0 0,-1 0 0,1 0-1,0 0 1,0 0 0,-1 0 0,1 0 0,0 0 0,-1 0 0,1 0 0,0 1 0,-1-1-1,1 0 1,0 0 0,-1 1 0,1-1 0,-1 1 0,1-1 0,-1 0 0,1 1-1,0-1 1,-1 1 0,1 0 0,10 28 9,-8 48-10,-3-65 2,28-12-18,-19-2 13,1-1 1,-1 0-1,-1-1 0,1 1 1,14-10-1,-16 8 5,0 1 0,0 1 1,0-1-1,0 1 0,1 0 0,0 1 0,-1 0 0,1 0 0,13-1 0,-21 3 42,0 46-38,1-45-76,-1 0 1,0 0-1,0 0 1,0 0-1,0 0 1,1-1-1,-1 1 1,0 0-1,1 0 1,-1 0-1,1-1 1,-1 1-1,1 0 1,-1 0-1,1-1 1,-1 1-1,1 0 0,0-1 1,-1 1-1,1-1 1,0 1-1,-1-1 1,1 1-1,0-1 1,0 0-1,0 1 1,-1-1-1,1 0 1,0 1-1,0-1 1,0 0-1,0 0 1,0 0-1,0 0 1,-1 0-1,1 0 1,0 0-1,0 0 1,0 0-1,0-1 1,0 1-1,0 0 1,1-1-1,5 1-403,16 0-1651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2.1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 1 4641,'0'0'2470,"-25"49"-1535,22-39-915,1 0 0,0-1 0,1 1 0,0 0 0,1 0 0,0-1 0,0 1 0,3 13 0,-1 11-6,-2-3 12,9-34 274,67-53-26,-46 32-253,40-23 0,-52 37 53,-12 5 5,1 1-1,0 0 0,0 0 0,0 1 0,1-1 0,-1 2 1,1-1-1,-1 1 0,17-2 0,-24 25-29,0-16-46,0-1-1,-1 1 0,0 0 1,0-1-1,0 1 0,-1-1 1,1 0-1,-1 1 0,0-1 1,0 0-1,-1 0 0,-4 7 1,-43 42-10,16-20-91,101-62-145,-41 15 192,48-18-1,-65 29 42,0 0-1,1 0 0,-1 1 1,1 0-1,0 1 0,0 0 1,-1 1-1,1-1 0,11 3 1,-20-2 5,0 1 0,1-1 0,-1 1 0,0-1 0,0 1 0,0 0 0,1-1 0,-1 1 0,0 0 0,0 0 0,0 0 0,0 0 0,-1 0 0,1 0 0,0 0 0,0 0 0,-1 0 1,1 0-1,0 1 0,-1-1 0,1 0 0,-1 0 0,0 1 0,1-1 0,-1 0 0,0 1 0,0 0 0,2 43-51,-2-35 21,0 7-151,0-5-344,-1 0 0,2 0 0,0 0 0,0 0 0,1 0 0,6 18-1,3-8-4603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3.5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 5337,'0'0'4072,"0"-4"-3911,4 236 11,-4-231-245,6-1-51,0-1 98,1 1 1,-1-1 0,1-1-1,-1 1 1,0-1 0,0 0 0,0 0-1,0-1 1,0 0 0,9-6-1,0-2 172,-1-1 0,22-22 0,-2 1 447,-33 32-589,0 0 0,0 0 0,1 0 0,-1 0 0,0 1 0,0-1 1,0 0-1,0 1 0,1-1 0,-1 1 0,0-1 0,1 1 0,-1 0 0,0 0 0,1-1 1,-1 1-1,0 0 0,1 0 0,-1 0 0,1 1 0,-1-1 0,0 0 0,1 0 0,-1 1 0,0-1 1,1 1-1,-1-1 0,0 1 0,0-1 0,0 1 0,1 0 0,-1 0 0,0-1 0,1 2 0,5 5-122,-1-1-1,1 1 0,-1 1 0,6 9 0,11 12-289,-7-16-407,0 0-1,1-1 0,27 15 1,1-5-3441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4.2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135 11 5857,'0'0'3424,"0"-1"-3402,0 1 1,0-1 0,-1 1 0,1-1-1,0 1 1,-1-1 0,1 1 0,0-1-1,-1 1 1,1-1 0,-1 1 0,1-1-1,-1 1 1,1 0 0,-1-1 0,1 1 0,-1 0-1,1-1 1,-1 1 0,0 0 0,1 0-1,-1-1 1,1 1 0,-1 0 0,0 0-1,1 0 1,-1 0 0,1 0 0,-1 0-1,0 0 1,-5 8-27,0 0-1,1 1 1,1 0 0,0 0-1,0 0 1,0 0 0,-3 16-1,-2 5 7,-8 23-83,2 1 1,2 0-1,-6 61 1,12 6-2676,7-109 274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4.8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1 403 4321,'0'0'1611,"43"-1"-2230,146-4 71,-102 2 87,121-18-1,-179 16 435,-1-2-1,0-1 1,0-1-1,-1-1 1,-1-2 0,50-28-1,-70 36 50,0 0 1,0-1-1,-1 1 0,0-1 0,1 0 0,-1-1 0,-1 1 1,1-1-1,-1 0 0,0 0 0,-1 0 0,1-1 1,-1 1-1,0-1 0,-1 0 0,3-10 0,-1-4 647,-1-1-1,-2 0 0,0 1 0,-2-24 0,1 7 1333,0 38-1986,0 0 0,0-1 0,-1 1 1,1-1-1,0 1 0,0 0 1,0-1-1,0 1 0,-1 0 0,1 0 1,0-1-1,0 1 0,-1 0 0,1 0 1,0-1-1,-1 1 0,1 0 0,0 0 1,-1-1-1,1 1 0,0 0 0,-1 0 1,1 0-1,0 0 0,-1 0 1,1 0-1,0 0 0,-1 0 0,1 0 1,-1 0-1,1 0 0,0 0 0,-1 0 1,1 0-1,0 0 0,-1 0 0,1 0 1,-1 0-1,1 0 0,0 0 1,-1 0-1,1 1 0,0-1 0,-1 0 1,1 0-1,0 1 0,-1-1 0,-18 13-127,2 12 107,1 1 0,1 1-1,2 1 1,1 0 0,1 0 0,-13 51 0,18-53-80,0 0 1,2 1-1,0-1 1,1 39-1,3-64 79,0 0 0,0-1 0,0 1 0,0 0-1,0-1 1,1 1 0,-1 0 0,0-1 0,0 1 0,0-1 0,1 1-1,-1 0 1,0-1 0,0 1 0,1-1 0,-1 1 0,1-1 0,-1 1 0,0-1-1,1 1 1,-1-1 0,1 1 0,-1-1 0,1 0 0,0 1 0,-1-1 0,1 0-1,-1 1 1,1-1 0,0 0 0,-1 0 0,2 1 0,23-1-12,-13-1 22,4-1 6,0 0 1,0-1-1,0-1 1,0-1-1,-1 0 1,0-1-1,0-1 1,0 0-1,24-17 1,34-14 480,-60 36-288,-13 9-303,0-5 84,-2 19-364,0 0 1,-11 40 0,-3 34-3488,15-69 907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1:55:15.2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1 680,'0'0'7184,"4"7"-7077,0 0-42,-1 0 0,-1 0 1,1 1-1,-1-1 0,0 1 0,-1-1 1,1 14-1,1 65 432,-3-81-488,0-3 0,0-1 0,-1 0-1,1 0 1,0 1 0,0-1-1,0 0 1,0 0 0,1 1-1,-1-1 1,0 0 0,0 0-1,1 0 1,-1 1 0,1-1-1,-1 0 1,1 0-1,-1 0 1,1 0 0,0 0-1,-1 0 1,1 0 0,0 0-1,0 0 1,0 0 0,0 0-1,1 0 1,2 0 26,1 0 1,-1-1-1,1 1 0,-1-1 0,1 0 0,-1-1 1,8-1-1,-9 2-31,14-3-37,0-1 0,-1-1-1,1 0 1,20-11-1,32-10-942,-11 13-1277,-10 5-2182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86C99-87D1-9205-42E3-598598657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D58F3-928A-7894-4FE1-C794706C4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B9733-2396-29C0-2A60-F853FC862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3F00C-FADC-E5E7-0185-35ED57B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FFB35-B362-F95C-00F5-76647D32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0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7CE8-F791-279E-370E-915DA776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513E00-C0D7-2E18-3DAD-E8B995D6D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BD973-E334-F787-40DC-7648C7E6D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4041-7392-DC1D-2241-71A69322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40A1A-2F7D-F683-4B5C-51205EAC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02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001EF-20FE-C01D-44E7-5676FB531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A84AD-8FCA-BEC6-7D71-68FD37FDF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469DD-C877-4C2D-A5AC-BA15E34C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8C631-0644-E0A4-8CC6-AF58748D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861C-9383-0892-6C06-0DA13768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71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367-15F1-D143-2770-748F22EE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554B-EF01-CEB8-CD89-FACE3B08E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00BEE-FF4E-74B7-DDAF-2B5B4F029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3D06-6CD4-0E66-12D1-94CFEBA5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E20DD-8565-F6B3-7A03-77421E44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6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31DA1-B6F9-B190-AFAF-81537B1C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08BCE-1C68-3DBB-8258-47CC22658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CFD00-E178-8E11-ED04-59F04361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6DE67-1114-2BAB-634D-B3BF592F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24B3B-3A31-1DF8-0A99-AF2D1E83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4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9AC-6A4C-C5DD-DFC6-19A385DC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C409-11C1-ADB3-FF7C-68F6D759E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1014E-B0AC-3000-C3D9-B0A448508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F5B9C-0C01-905E-AED7-6B725267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F2361-05B7-912A-D519-2BE38FAA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EB44-E871-C033-8F35-C4789F9F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45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959E-DB03-BA60-134D-1D793E0D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F15C4-28BE-3D97-FC44-3874F0003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37EB9-07D3-20D4-D5B7-502687239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EACFE-9C8F-3616-27B5-DB166D97F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3DB1C-C58C-E346-19D8-56BD9B087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49A25C-664E-714F-D994-DAC8FC69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C30898-620B-3955-68E9-B5F64180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48DE1-4B8A-1C73-D526-3E29EC1C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13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B55C-503C-6C98-FFA0-99650A779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BED26-0F92-FD03-2EB1-6E766F7E8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942FD-78FB-4BEE-9331-7C2C9BE4F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BB764-87FE-ED47-60F6-5F7630293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73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9D018-1E7F-300F-E960-2A89EB37F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7CF4B7-3E13-9941-5A2D-446A6DCC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A6B45-EEAD-BEED-7509-909906C0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90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5AFF-E137-0EF1-46F6-5C4C8343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99CE-4566-D9FD-F94C-F9174B997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109BA-2EC8-83DA-C389-0C247F35B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D18B9-06F0-DAE9-9B62-D6D1831A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3FF25-C658-D021-91AE-E457B2D6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A21E8-E63E-60B4-0B85-5FD734E6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07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781A1-58AB-E15A-1AF3-C2CB2B53E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762CB0-9761-5BE5-A432-AD74B8080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1F008-F7E4-A2D7-4108-A3EFC0A9A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AD194-670E-706A-27A0-B768D67A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D2653-8BA3-B1A5-CB88-453DB7D5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C7847-6F2E-1A3E-9F7E-8DCCFCD5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23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8BDA9-1BE7-99A3-4282-EE055355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F90D9-F157-B5A8-D923-4B16D0EC6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08145-8883-2F04-6A20-6A6C1E0C1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49209-1B3E-4143-8A96-28EBE273A00C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F2AD2-03BB-0F7C-D829-A0459EB42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8BEA5-401C-CD44-C848-C8EA3E2B9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090B5-94E1-4FD0-910B-4082007C62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82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3.xml"/><Relationship Id="rId21" Type="http://schemas.openxmlformats.org/officeDocument/2006/relationships/customXml" Target="../ink/ink75.xml"/><Relationship Id="rId42" Type="http://schemas.openxmlformats.org/officeDocument/2006/relationships/image" Target="../media/image103.png"/><Relationship Id="rId63" Type="http://schemas.openxmlformats.org/officeDocument/2006/relationships/customXml" Target="../ink/ink96.xml"/><Relationship Id="rId84" Type="http://schemas.openxmlformats.org/officeDocument/2006/relationships/image" Target="../media/image124.png"/><Relationship Id="rId138" Type="http://schemas.openxmlformats.org/officeDocument/2006/relationships/image" Target="../media/image149.png"/><Relationship Id="rId159" Type="http://schemas.openxmlformats.org/officeDocument/2006/relationships/customXml" Target="../ink/ink145.xml"/><Relationship Id="rId170" Type="http://schemas.openxmlformats.org/officeDocument/2006/relationships/customXml" Target="../ink/ink151.xml"/><Relationship Id="rId191" Type="http://schemas.openxmlformats.org/officeDocument/2006/relationships/image" Target="../media/image175.png"/><Relationship Id="rId205" Type="http://schemas.openxmlformats.org/officeDocument/2006/relationships/image" Target="../media/image182.png"/><Relationship Id="rId107" Type="http://schemas.openxmlformats.org/officeDocument/2006/relationships/customXml" Target="../ink/ink118.xml"/><Relationship Id="rId11" Type="http://schemas.openxmlformats.org/officeDocument/2006/relationships/customXml" Target="../ink/ink70.xml"/><Relationship Id="rId32" Type="http://schemas.openxmlformats.org/officeDocument/2006/relationships/image" Target="../media/image98.png"/><Relationship Id="rId53" Type="http://schemas.openxmlformats.org/officeDocument/2006/relationships/customXml" Target="../ink/ink91.xml"/><Relationship Id="rId74" Type="http://schemas.openxmlformats.org/officeDocument/2006/relationships/image" Target="../media/image119.png"/><Relationship Id="rId128" Type="http://schemas.openxmlformats.org/officeDocument/2006/relationships/image" Target="../media/image145.png"/><Relationship Id="rId149" Type="http://schemas.openxmlformats.org/officeDocument/2006/relationships/customXml" Target="../ink/ink140.xml"/><Relationship Id="rId5" Type="http://schemas.openxmlformats.org/officeDocument/2006/relationships/customXml" Target="../ink/ink67.xml"/><Relationship Id="rId95" Type="http://schemas.openxmlformats.org/officeDocument/2006/relationships/customXml" Target="../ink/ink112.xml"/><Relationship Id="rId160" Type="http://schemas.openxmlformats.org/officeDocument/2006/relationships/image" Target="../media/image160.png"/><Relationship Id="rId181" Type="http://schemas.openxmlformats.org/officeDocument/2006/relationships/image" Target="../media/image170.png"/><Relationship Id="rId216" Type="http://schemas.openxmlformats.org/officeDocument/2006/relationships/customXml" Target="../ink/ink174.xml"/><Relationship Id="rId22" Type="http://schemas.openxmlformats.org/officeDocument/2006/relationships/image" Target="../media/image93.png"/><Relationship Id="rId43" Type="http://schemas.openxmlformats.org/officeDocument/2006/relationships/customXml" Target="../ink/ink86.xml"/><Relationship Id="rId64" Type="http://schemas.openxmlformats.org/officeDocument/2006/relationships/image" Target="../media/image114.png"/><Relationship Id="rId118" Type="http://schemas.openxmlformats.org/officeDocument/2006/relationships/image" Target="../media/image140.png"/><Relationship Id="rId139" Type="http://schemas.openxmlformats.org/officeDocument/2006/relationships/customXml" Target="../ink/ink135.xml"/><Relationship Id="rId85" Type="http://schemas.openxmlformats.org/officeDocument/2006/relationships/customXml" Target="../ink/ink107.xml"/><Relationship Id="rId150" Type="http://schemas.openxmlformats.org/officeDocument/2006/relationships/image" Target="../media/image155.png"/><Relationship Id="rId171" Type="http://schemas.openxmlformats.org/officeDocument/2006/relationships/image" Target="../media/image165.png"/><Relationship Id="rId192" Type="http://schemas.openxmlformats.org/officeDocument/2006/relationships/customXml" Target="../ink/ink162.xml"/><Relationship Id="rId206" Type="http://schemas.openxmlformats.org/officeDocument/2006/relationships/customXml" Target="../ink/ink169.xml"/><Relationship Id="rId12" Type="http://schemas.openxmlformats.org/officeDocument/2006/relationships/image" Target="../media/image88.png"/><Relationship Id="rId33" Type="http://schemas.openxmlformats.org/officeDocument/2006/relationships/customXml" Target="../ink/ink81.xml"/><Relationship Id="rId108" Type="http://schemas.openxmlformats.org/officeDocument/2006/relationships/image" Target="../media/image135.png"/><Relationship Id="rId129" Type="http://schemas.openxmlformats.org/officeDocument/2006/relationships/customXml" Target="../ink/ink129.xml"/><Relationship Id="rId54" Type="http://schemas.openxmlformats.org/officeDocument/2006/relationships/image" Target="../media/image109.png"/><Relationship Id="rId75" Type="http://schemas.openxmlformats.org/officeDocument/2006/relationships/customXml" Target="../ink/ink102.xml"/><Relationship Id="rId96" Type="http://schemas.openxmlformats.org/officeDocument/2006/relationships/image" Target="../media/image130.png"/><Relationship Id="rId140" Type="http://schemas.openxmlformats.org/officeDocument/2006/relationships/image" Target="../media/image150.png"/><Relationship Id="rId161" Type="http://schemas.openxmlformats.org/officeDocument/2006/relationships/customXml" Target="../ink/ink146.xml"/><Relationship Id="rId182" Type="http://schemas.openxmlformats.org/officeDocument/2006/relationships/customXml" Target="../ink/ink157.xml"/><Relationship Id="rId217" Type="http://schemas.openxmlformats.org/officeDocument/2006/relationships/image" Target="../media/image188.png"/><Relationship Id="rId6" Type="http://schemas.openxmlformats.org/officeDocument/2006/relationships/image" Target="../media/image85.png"/><Relationship Id="rId23" Type="http://schemas.openxmlformats.org/officeDocument/2006/relationships/customXml" Target="../ink/ink76.xml"/><Relationship Id="rId119" Type="http://schemas.openxmlformats.org/officeDocument/2006/relationships/customXml" Target="../ink/ink124.xml"/><Relationship Id="rId44" Type="http://schemas.openxmlformats.org/officeDocument/2006/relationships/image" Target="../media/image104.png"/><Relationship Id="rId65" Type="http://schemas.openxmlformats.org/officeDocument/2006/relationships/customXml" Target="../ink/ink97.xml"/><Relationship Id="rId86" Type="http://schemas.openxmlformats.org/officeDocument/2006/relationships/image" Target="../media/image125.png"/><Relationship Id="rId130" Type="http://schemas.openxmlformats.org/officeDocument/2006/relationships/image" Target="../media/image146.png"/><Relationship Id="rId151" Type="http://schemas.openxmlformats.org/officeDocument/2006/relationships/customXml" Target="../ink/ink141.xml"/><Relationship Id="rId172" Type="http://schemas.openxmlformats.org/officeDocument/2006/relationships/customXml" Target="../ink/ink152.xml"/><Relationship Id="rId193" Type="http://schemas.openxmlformats.org/officeDocument/2006/relationships/image" Target="../media/image176.png"/><Relationship Id="rId207" Type="http://schemas.openxmlformats.org/officeDocument/2006/relationships/image" Target="../media/image183.png"/><Relationship Id="rId13" Type="http://schemas.openxmlformats.org/officeDocument/2006/relationships/customXml" Target="../ink/ink71.xml"/><Relationship Id="rId109" Type="http://schemas.openxmlformats.org/officeDocument/2006/relationships/customXml" Target="../ink/ink119.xml"/><Relationship Id="rId34" Type="http://schemas.openxmlformats.org/officeDocument/2006/relationships/image" Target="../media/image99.png"/><Relationship Id="rId55" Type="http://schemas.openxmlformats.org/officeDocument/2006/relationships/customXml" Target="../ink/ink92.xml"/><Relationship Id="rId76" Type="http://schemas.openxmlformats.org/officeDocument/2006/relationships/image" Target="../media/image120.png"/><Relationship Id="rId97" Type="http://schemas.openxmlformats.org/officeDocument/2006/relationships/customXml" Target="../ink/ink113.xml"/><Relationship Id="rId120" Type="http://schemas.openxmlformats.org/officeDocument/2006/relationships/image" Target="../media/image141.png"/><Relationship Id="rId141" Type="http://schemas.openxmlformats.org/officeDocument/2006/relationships/customXml" Target="../ink/ink136.xml"/><Relationship Id="rId7" Type="http://schemas.openxmlformats.org/officeDocument/2006/relationships/customXml" Target="../ink/ink68.xml"/><Relationship Id="rId162" Type="http://schemas.openxmlformats.org/officeDocument/2006/relationships/image" Target="../media/image161.png"/><Relationship Id="rId183" Type="http://schemas.openxmlformats.org/officeDocument/2006/relationships/image" Target="../media/image171.png"/><Relationship Id="rId218" Type="http://schemas.openxmlformats.org/officeDocument/2006/relationships/customXml" Target="../ink/ink175.xml"/><Relationship Id="rId24" Type="http://schemas.openxmlformats.org/officeDocument/2006/relationships/image" Target="../media/image94.png"/><Relationship Id="rId45" Type="http://schemas.openxmlformats.org/officeDocument/2006/relationships/customXml" Target="../ink/ink87.xml"/><Relationship Id="rId66" Type="http://schemas.openxmlformats.org/officeDocument/2006/relationships/image" Target="../media/image115.png"/><Relationship Id="rId87" Type="http://schemas.openxmlformats.org/officeDocument/2006/relationships/customXml" Target="../ink/ink108.xml"/><Relationship Id="rId110" Type="http://schemas.openxmlformats.org/officeDocument/2006/relationships/image" Target="../media/image136.png"/><Relationship Id="rId131" Type="http://schemas.openxmlformats.org/officeDocument/2006/relationships/customXml" Target="../ink/ink130.xml"/><Relationship Id="rId152" Type="http://schemas.openxmlformats.org/officeDocument/2006/relationships/image" Target="../media/image156.png"/><Relationship Id="rId173" Type="http://schemas.openxmlformats.org/officeDocument/2006/relationships/image" Target="../media/image166.png"/><Relationship Id="rId194" Type="http://schemas.openxmlformats.org/officeDocument/2006/relationships/customXml" Target="../ink/ink163.xml"/><Relationship Id="rId208" Type="http://schemas.openxmlformats.org/officeDocument/2006/relationships/customXml" Target="../ink/ink170.xml"/><Relationship Id="rId14" Type="http://schemas.openxmlformats.org/officeDocument/2006/relationships/image" Target="../media/image89.png"/><Relationship Id="rId35" Type="http://schemas.openxmlformats.org/officeDocument/2006/relationships/customXml" Target="../ink/ink82.xml"/><Relationship Id="rId56" Type="http://schemas.openxmlformats.org/officeDocument/2006/relationships/image" Target="../media/image110.png"/><Relationship Id="rId77" Type="http://schemas.openxmlformats.org/officeDocument/2006/relationships/customXml" Target="../ink/ink103.xml"/><Relationship Id="rId100" Type="http://schemas.openxmlformats.org/officeDocument/2006/relationships/image" Target="../media/image132.png"/><Relationship Id="rId8" Type="http://schemas.openxmlformats.org/officeDocument/2006/relationships/image" Target="../media/image86.png"/><Relationship Id="rId51" Type="http://schemas.openxmlformats.org/officeDocument/2006/relationships/customXml" Target="../ink/ink90.xml"/><Relationship Id="rId72" Type="http://schemas.openxmlformats.org/officeDocument/2006/relationships/image" Target="../media/image118.png"/><Relationship Id="rId93" Type="http://schemas.openxmlformats.org/officeDocument/2006/relationships/customXml" Target="../ink/ink111.xml"/><Relationship Id="rId98" Type="http://schemas.openxmlformats.org/officeDocument/2006/relationships/image" Target="../media/image131.png"/><Relationship Id="rId121" Type="http://schemas.openxmlformats.org/officeDocument/2006/relationships/customXml" Target="../ink/ink125.xml"/><Relationship Id="rId142" Type="http://schemas.openxmlformats.org/officeDocument/2006/relationships/image" Target="../media/image151.png"/><Relationship Id="rId163" Type="http://schemas.openxmlformats.org/officeDocument/2006/relationships/customXml" Target="../ink/ink147.xml"/><Relationship Id="rId184" Type="http://schemas.openxmlformats.org/officeDocument/2006/relationships/customXml" Target="../ink/ink158.xml"/><Relationship Id="rId189" Type="http://schemas.openxmlformats.org/officeDocument/2006/relationships/image" Target="../media/image174.png"/><Relationship Id="rId219" Type="http://schemas.openxmlformats.org/officeDocument/2006/relationships/image" Target="../media/image189.png"/><Relationship Id="rId3" Type="http://schemas.openxmlformats.org/officeDocument/2006/relationships/customXml" Target="../ink/ink66.xml"/><Relationship Id="rId214" Type="http://schemas.openxmlformats.org/officeDocument/2006/relationships/customXml" Target="../ink/ink173.xml"/><Relationship Id="rId25" Type="http://schemas.openxmlformats.org/officeDocument/2006/relationships/customXml" Target="../ink/ink77.xml"/><Relationship Id="rId46" Type="http://schemas.openxmlformats.org/officeDocument/2006/relationships/image" Target="../media/image105.png"/><Relationship Id="rId67" Type="http://schemas.openxmlformats.org/officeDocument/2006/relationships/customXml" Target="../ink/ink98.xml"/><Relationship Id="rId116" Type="http://schemas.openxmlformats.org/officeDocument/2006/relationships/image" Target="../media/image139.png"/><Relationship Id="rId137" Type="http://schemas.openxmlformats.org/officeDocument/2006/relationships/customXml" Target="../ink/ink134.xml"/><Relationship Id="rId158" Type="http://schemas.openxmlformats.org/officeDocument/2006/relationships/image" Target="../media/image159.png"/><Relationship Id="rId20" Type="http://schemas.openxmlformats.org/officeDocument/2006/relationships/image" Target="../media/image92.png"/><Relationship Id="rId41" Type="http://schemas.openxmlformats.org/officeDocument/2006/relationships/customXml" Target="../ink/ink85.xml"/><Relationship Id="rId62" Type="http://schemas.openxmlformats.org/officeDocument/2006/relationships/image" Target="../media/image113.png"/><Relationship Id="rId83" Type="http://schemas.openxmlformats.org/officeDocument/2006/relationships/customXml" Target="../ink/ink106.xml"/><Relationship Id="rId88" Type="http://schemas.openxmlformats.org/officeDocument/2006/relationships/image" Target="../media/image126.png"/><Relationship Id="rId111" Type="http://schemas.openxmlformats.org/officeDocument/2006/relationships/customXml" Target="../ink/ink120.xml"/><Relationship Id="rId132" Type="http://schemas.openxmlformats.org/officeDocument/2006/relationships/image" Target="../media/image147.png"/><Relationship Id="rId153" Type="http://schemas.openxmlformats.org/officeDocument/2006/relationships/customXml" Target="../ink/ink142.xml"/><Relationship Id="rId174" Type="http://schemas.openxmlformats.org/officeDocument/2006/relationships/customXml" Target="../ink/ink153.xml"/><Relationship Id="rId179" Type="http://schemas.openxmlformats.org/officeDocument/2006/relationships/image" Target="../media/image169.png"/><Relationship Id="rId195" Type="http://schemas.openxmlformats.org/officeDocument/2006/relationships/image" Target="../media/image177.png"/><Relationship Id="rId209" Type="http://schemas.openxmlformats.org/officeDocument/2006/relationships/image" Target="../media/image184.png"/><Relationship Id="rId190" Type="http://schemas.openxmlformats.org/officeDocument/2006/relationships/customXml" Target="../ink/ink161.xml"/><Relationship Id="rId204" Type="http://schemas.openxmlformats.org/officeDocument/2006/relationships/customXml" Target="../ink/ink168.xml"/><Relationship Id="rId220" Type="http://schemas.openxmlformats.org/officeDocument/2006/relationships/customXml" Target="../ink/ink176.xml"/><Relationship Id="rId15" Type="http://schemas.openxmlformats.org/officeDocument/2006/relationships/customXml" Target="../ink/ink72.xml"/><Relationship Id="rId36" Type="http://schemas.openxmlformats.org/officeDocument/2006/relationships/image" Target="../media/image100.png"/><Relationship Id="rId57" Type="http://schemas.openxmlformats.org/officeDocument/2006/relationships/customXml" Target="../ink/ink93.xml"/><Relationship Id="rId106" Type="http://schemas.openxmlformats.org/officeDocument/2006/relationships/image" Target="../media/image134.png"/><Relationship Id="rId127" Type="http://schemas.openxmlformats.org/officeDocument/2006/relationships/customXml" Target="../ink/ink128.xml"/><Relationship Id="rId10" Type="http://schemas.openxmlformats.org/officeDocument/2006/relationships/image" Target="../media/image87.png"/><Relationship Id="rId31" Type="http://schemas.openxmlformats.org/officeDocument/2006/relationships/customXml" Target="../ink/ink80.xml"/><Relationship Id="rId52" Type="http://schemas.openxmlformats.org/officeDocument/2006/relationships/image" Target="../media/image108.png"/><Relationship Id="rId73" Type="http://schemas.openxmlformats.org/officeDocument/2006/relationships/customXml" Target="../ink/ink101.xml"/><Relationship Id="rId78" Type="http://schemas.openxmlformats.org/officeDocument/2006/relationships/image" Target="../media/image121.png"/><Relationship Id="rId94" Type="http://schemas.openxmlformats.org/officeDocument/2006/relationships/image" Target="../media/image129.png"/><Relationship Id="rId99" Type="http://schemas.openxmlformats.org/officeDocument/2006/relationships/customXml" Target="../ink/ink114.xml"/><Relationship Id="rId101" Type="http://schemas.openxmlformats.org/officeDocument/2006/relationships/customXml" Target="../ink/ink115.xml"/><Relationship Id="rId122" Type="http://schemas.openxmlformats.org/officeDocument/2006/relationships/image" Target="../media/image142.png"/><Relationship Id="rId143" Type="http://schemas.openxmlformats.org/officeDocument/2006/relationships/customXml" Target="../ink/ink137.xml"/><Relationship Id="rId148" Type="http://schemas.openxmlformats.org/officeDocument/2006/relationships/image" Target="../media/image154.png"/><Relationship Id="rId164" Type="http://schemas.openxmlformats.org/officeDocument/2006/relationships/image" Target="../media/image162.png"/><Relationship Id="rId169" Type="http://schemas.openxmlformats.org/officeDocument/2006/relationships/image" Target="../media/image164.png"/><Relationship Id="rId185" Type="http://schemas.openxmlformats.org/officeDocument/2006/relationships/image" Target="../media/image172.png"/><Relationship Id="rId4" Type="http://schemas.openxmlformats.org/officeDocument/2006/relationships/image" Target="../media/image84.png"/><Relationship Id="rId9" Type="http://schemas.openxmlformats.org/officeDocument/2006/relationships/customXml" Target="../ink/ink69.xml"/><Relationship Id="rId180" Type="http://schemas.openxmlformats.org/officeDocument/2006/relationships/customXml" Target="../ink/ink156.xml"/><Relationship Id="rId210" Type="http://schemas.openxmlformats.org/officeDocument/2006/relationships/customXml" Target="../ink/ink171.xml"/><Relationship Id="rId215" Type="http://schemas.openxmlformats.org/officeDocument/2006/relationships/image" Target="../media/image187.png"/><Relationship Id="rId26" Type="http://schemas.openxmlformats.org/officeDocument/2006/relationships/image" Target="../media/image95.png"/><Relationship Id="rId47" Type="http://schemas.openxmlformats.org/officeDocument/2006/relationships/customXml" Target="../ink/ink88.xml"/><Relationship Id="rId68" Type="http://schemas.openxmlformats.org/officeDocument/2006/relationships/image" Target="../media/image116.png"/><Relationship Id="rId89" Type="http://schemas.openxmlformats.org/officeDocument/2006/relationships/customXml" Target="../ink/ink109.xml"/><Relationship Id="rId112" Type="http://schemas.openxmlformats.org/officeDocument/2006/relationships/image" Target="../media/image137.png"/><Relationship Id="rId133" Type="http://schemas.openxmlformats.org/officeDocument/2006/relationships/customXml" Target="../ink/ink131.xml"/><Relationship Id="rId154" Type="http://schemas.openxmlformats.org/officeDocument/2006/relationships/image" Target="../media/image157.png"/><Relationship Id="rId175" Type="http://schemas.openxmlformats.org/officeDocument/2006/relationships/image" Target="../media/image167.png"/><Relationship Id="rId196" Type="http://schemas.openxmlformats.org/officeDocument/2006/relationships/customXml" Target="../ink/ink164.xml"/><Relationship Id="rId200" Type="http://schemas.openxmlformats.org/officeDocument/2006/relationships/customXml" Target="../ink/ink166.xml"/><Relationship Id="rId16" Type="http://schemas.openxmlformats.org/officeDocument/2006/relationships/image" Target="../media/image90.png"/><Relationship Id="rId221" Type="http://schemas.openxmlformats.org/officeDocument/2006/relationships/image" Target="../media/image190.png"/><Relationship Id="rId37" Type="http://schemas.openxmlformats.org/officeDocument/2006/relationships/customXml" Target="../ink/ink83.xml"/><Relationship Id="rId58" Type="http://schemas.openxmlformats.org/officeDocument/2006/relationships/image" Target="../media/image111.png"/><Relationship Id="rId79" Type="http://schemas.openxmlformats.org/officeDocument/2006/relationships/customXml" Target="../ink/ink104.xml"/><Relationship Id="rId102" Type="http://schemas.openxmlformats.org/officeDocument/2006/relationships/image" Target="../media/image33.png"/><Relationship Id="rId123" Type="http://schemas.openxmlformats.org/officeDocument/2006/relationships/customXml" Target="../ink/ink126.xml"/><Relationship Id="rId144" Type="http://schemas.openxmlformats.org/officeDocument/2006/relationships/image" Target="../media/image152.png"/><Relationship Id="rId90" Type="http://schemas.openxmlformats.org/officeDocument/2006/relationships/image" Target="../media/image127.png"/><Relationship Id="rId165" Type="http://schemas.openxmlformats.org/officeDocument/2006/relationships/customXml" Target="../ink/ink148.xml"/><Relationship Id="rId186" Type="http://schemas.openxmlformats.org/officeDocument/2006/relationships/customXml" Target="../ink/ink159.xml"/><Relationship Id="rId211" Type="http://schemas.openxmlformats.org/officeDocument/2006/relationships/image" Target="../media/image185.png"/><Relationship Id="rId27" Type="http://schemas.openxmlformats.org/officeDocument/2006/relationships/customXml" Target="../ink/ink78.xml"/><Relationship Id="rId48" Type="http://schemas.openxmlformats.org/officeDocument/2006/relationships/image" Target="../media/image106.png"/><Relationship Id="rId69" Type="http://schemas.openxmlformats.org/officeDocument/2006/relationships/customXml" Target="../ink/ink99.xml"/><Relationship Id="rId113" Type="http://schemas.openxmlformats.org/officeDocument/2006/relationships/customXml" Target="../ink/ink121.xml"/><Relationship Id="rId134" Type="http://schemas.openxmlformats.org/officeDocument/2006/relationships/image" Target="../media/image148.png"/><Relationship Id="rId80" Type="http://schemas.openxmlformats.org/officeDocument/2006/relationships/image" Target="../media/image122.png"/><Relationship Id="rId155" Type="http://schemas.openxmlformats.org/officeDocument/2006/relationships/customXml" Target="../ink/ink143.xml"/><Relationship Id="rId176" Type="http://schemas.openxmlformats.org/officeDocument/2006/relationships/customXml" Target="../ink/ink154.xml"/><Relationship Id="rId197" Type="http://schemas.openxmlformats.org/officeDocument/2006/relationships/image" Target="../media/image178.png"/><Relationship Id="rId201" Type="http://schemas.openxmlformats.org/officeDocument/2006/relationships/image" Target="../media/image180.png"/><Relationship Id="rId222" Type="http://schemas.openxmlformats.org/officeDocument/2006/relationships/customXml" Target="../ink/ink177.xml"/><Relationship Id="rId17" Type="http://schemas.openxmlformats.org/officeDocument/2006/relationships/customXml" Target="../ink/ink73.xml"/><Relationship Id="rId38" Type="http://schemas.openxmlformats.org/officeDocument/2006/relationships/image" Target="../media/image101.png"/><Relationship Id="rId59" Type="http://schemas.openxmlformats.org/officeDocument/2006/relationships/customXml" Target="../ink/ink94.xml"/><Relationship Id="rId103" Type="http://schemas.openxmlformats.org/officeDocument/2006/relationships/customXml" Target="../ink/ink116.xml"/><Relationship Id="rId124" Type="http://schemas.openxmlformats.org/officeDocument/2006/relationships/image" Target="../media/image143.png"/><Relationship Id="rId70" Type="http://schemas.openxmlformats.org/officeDocument/2006/relationships/image" Target="../media/image117.png"/><Relationship Id="rId91" Type="http://schemas.openxmlformats.org/officeDocument/2006/relationships/customXml" Target="../ink/ink110.xml"/><Relationship Id="rId145" Type="http://schemas.openxmlformats.org/officeDocument/2006/relationships/customXml" Target="../ink/ink138.xml"/><Relationship Id="rId166" Type="http://schemas.openxmlformats.org/officeDocument/2006/relationships/customXml" Target="../ink/ink149.xml"/><Relationship Id="rId187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2.xml"/><Relationship Id="rId28" Type="http://schemas.openxmlformats.org/officeDocument/2006/relationships/image" Target="../media/image96.png"/><Relationship Id="rId49" Type="http://schemas.openxmlformats.org/officeDocument/2006/relationships/customXml" Target="../ink/ink89.xml"/><Relationship Id="rId114" Type="http://schemas.openxmlformats.org/officeDocument/2006/relationships/image" Target="../media/image138.png"/><Relationship Id="rId60" Type="http://schemas.openxmlformats.org/officeDocument/2006/relationships/image" Target="../media/image112.png"/><Relationship Id="rId81" Type="http://schemas.openxmlformats.org/officeDocument/2006/relationships/customXml" Target="../ink/ink105.xml"/><Relationship Id="rId135" Type="http://schemas.openxmlformats.org/officeDocument/2006/relationships/customXml" Target="../ink/ink132.xml"/><Relationship Id="rId156" Type="http://schemas.openxmlformats.org/officeDocument/2006/relationships/image" Target="../media/image158.png"/><Relationship Id="rId177" Type="http://schemas.openxmlformats.org/officeDocument/2006/relationships/image" Target="../media/image168.png"/><Relationship Id="rId198" Type="http://schemas.openxmlformats.org/officeDocument/2006/relationships/customXml" Target="../ink/ink165.xml"/><Relationship Id="rId202" Type="http://schemas.openxmlformats.org/officeDocument/2006/relationships/customXml" Target="../ink/ink167.xml"/><Relationship Id="rId18" Type="http://schemas.openxmlformats.org/officeDocument/2006/relationships/image" Target="../media/image91.png"/><Relationship Id="rId39" Type="http://schemas.openxmlformats.org/officeDocument/2006/relationships/customXml" Target="../ink/ink84.xml"/><Relationship Id="rId50" Type="http://schemas.openxmlformats.org/officeDocument/2006/relationships/image" Target="../media/image107.png"/><Relationship Id="rId104" Type="http://schemas.openxmlformats.org/officeDocument/2006/relationships/image" Target="../media/image133.png"/><Relationship Id="rId125" Type="http://schemas.openxmlformats.org/officeDocument/2006/relationships/customXml" Target="../ink/ink127.xml"/><Relationship Id="rId146" Type="http://schemas.openxmlformats.org/officeDocument/2006/relationships/image" Target="../media/image153.png"/><Relationship Id="rId167" Type="http://schemas.openxmlformats.org/officeDocument/2006/relationships/image" Target="../media/image163.png"/><Relationship Id="rId188" Type="http://schemas.openxmlformats.org/officeDocument/2006/relationships/customXml" Target="../ink/ink160.xml"/><Relationship Id="rId71" Type="http://schemas.openxmlformats.org/officeDocument/2006/relationships/customXml" Target="../ink/ink100.xml"/><Relationship Id="rId92" Type="http://schemas.openxmlformats.org/officeDocument/2006/relationships/image" Target="../media/image128.png"/><Relationship Id="rId213" Type="http://schemas.openxmlformats.org/officeDocument/2006/relationships/image" Target="../media/image186.png"/><Relationship Id="rId2" Type="http://schemas.openxmlformats.org/officeDocument/2006/relationships/image" Target="../media/image83.png"/><Relationship Id="rId29" Type="http://schemas.openxmlformats.org/officeDocument/2006/relationships/customXml" Target="../ink/ink79.xml"/><Relationship Id="rId40" Type="http://schemas.openxmlformats.org/officeDocument/2006/relationships/image" Target="../media/image102.png"/><Relationship Id="rId115" Type="http://schemas.openxmlformats.org/officeDocument/2006/relationships/customXml" Target="../ink/ink122.xml"/><Relationship Id="rId136" Type="http://schemas.openxmlformats.org/officeDocument/2006/relationships/customXml" Target="../ink/ink133.xml"/><Relationship Id="rId157" Type="http://schemas.openxmlformats.org/officeDocument/2006/relationships/customXml" Target="../ink/ink144.xml"/><Relationship Id="rId178" Type="http://schemas.openxmlformats.org/officeDocument/2006/relationships/customXml" Target="../ink/ink155.xml"/><Relationship Id="rId61" Type="http://schemas.openxmlformats.org/officeDocument/2006/relationships/customXml" Target="../ink/ink95.xml"/><Relationship Id="rId82" Type="http://schemas.openxmlformats.org/officeDocument/2006/relationships/image" Target="../media/image123.png"/><Relationship Id="rId199" Type="http://schemas.openxmlformats.org/officeDocument/2006/relationships/image" Target="../media/image179.png"/><Relationship Id="rId203" Type="http://schemas.openxmlformats.org/officeDocument/2006/relationships/image" Target="../media/image181.png"/><Relationship Id="rId19" Type="http://schemas.openxmlformats.org/officeDocument/2006/relationships/customXml" Target="../ink/ink74.xml"/><Relationship Id="rId30" Type="http://schemas.openxmlformats.org/officeDocument/2006/relationships/image" Target="../media/image97.png"/><Relationship Id="rId105" Type="http://schemas.openxmlformats.org/officeDocument/2006/relationships/customXml" Target="../ink/ink117.xml"/><Relationship Id="rId126" Type="http://schemas.openxmlformats.org/officeDocument/2006/relationships/image" Target="../media/image144.png"/><Relationship Id="rId147" Type="http://schemas.openxmlformats.org/officeDocument/2006/relationships/customXml" Target="../ink/ink139.xml"/><Relationship Id="rId168" Type="http://schemas.openxmlformats.org/officeDocument/2006/relationships/customXml" Target="../ink/ink1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6.png"/><Relationship Id="rId21" Type="http://schemas.openxmlformats.org/officeDocument/2006/relationships/customXml" Target="../ink/ink187.xml"/><Relationship Id="rId42" Type="http://schemas.openxmlformats.org/officeDocument/2006/relationships/image" Target="../media/image223.png"/><Relationship Id="rId47" Type="http://schemas.openxmlformats.org/officeDocument/2006/relationships/customXml" Target="../ink/ink200.xml"/><Relationship Id="rId63" Type="http://schemas.openxmlformats.org/officeDocument/2006/relationships/customXml" Target="../ink/ink208.xml"/><Relationship Id="rId68" Type="http://schemas.openxmlformats.org/officeDocument/2006/relationships/image" Target="../media/image236.png"/><Relationship Id="rId84" Type="http://schemas.openxmlformats.org/officeDocument/2006/relationships/customXml" Target="../ink/ink219.xml"/><Relationship Id="rId89" Type="http://schemas.openxmlformats.org/officeDocument/2006/relationships/image" Target="../media/image246.png"/><Relationship Id="rId16" Type="http://schemas.openxmlformats.org/officeDocument/2006/relationships/image" Target="../media/image211.png"/><Relationship Id="rId11" Type="http://schemas.openxmlformats.org/officeDocument/2006/relationships/customXml" Target="../ink/ink182.xml"/><Relationship Id="rId32" Type="http://schemas.openxmlformats.org/officeDocument/2006/relationships/image" Target="../media/image219.png"/><Relationship Id="rId37" Type="http://schemas.openxmlformats.org/officeDocument/2006/relationships/customXml" Target="../ink/ink195.xml"/><Relationship Id="rId53" Type="http://schemas.openxmlformats.org/officeDocument/2006/relationships/customXml" Target="../ink/ink203.xml"/><Relationship Id="rId58" Type="http://schemas.openxmlformats.org/officeDocument/2006/relationships/image" Target="../media/image231.png"/><Relationship Id="rId74" Type="http://schemas.openxmlformats.org/officeDocument/2006/relationships/customXml" Target="../ink/ink214.xml"/><Relationship Id="rId79" Type="http://schemas.openxmlformats.org/officeDocument/2006/relationships/image" Target="../media/image241.png"/><Relationship Id="rId5" Type="http://schemas.openxmlformats.org/officeDocument/2006/relationships/customXml" Target="../ink/ink179.xml"/><Relationship Id="rId14" Type="http://schemas.openxmlformats.org/officeDocument/2006/relationships/image" Target="../media/image210.png"/><Relationship Id="rId22" Type="http://schemas.openxmlformats.org/officeDocument/2006/relationships/image" Target="../media/image214.png"/><Relationship Id="rId27" Type="http://schemas.openxmlformats.org/officeDocument/2006/relationships/customXml" Target="../ink/ink190.xml"/><Relationship Id="rId30" Type="http://schemas.openxmlformats.org/officeDocument/2006/relationships/image" Target="../media/image218.png"/><Relationship Id="rId35" Type="http://schemas.openxmlformats.org/officeDocument/2006/relationships/customXml" Target="../ink/ink194.xml"/><Relationship Id="rId43" Type="http://schemas.openxmlformats.org/officeDocument/2006/relationships/customXml" Target="../ink/ink198.xml"/><Relationship Id="rId48" Type="http://schemas.openxmlformats.org/officeDocument/2006/relationships/image" Target="../media/image226.png"/><Relationship Id="rId56" Type="http://schemas.openxmlformats.org/officeDocument/2006/relationships/image" Target="../media/image230.png"/><Relationship Id="rId64" Type="http://schemas.openxmlformats.org/officeDocument/2006/relationships/image" Target="../media/image234.png"/><Relationship Id="rId69" Type="http://schemas.openxmlformats.org/officeDocument/2006/relationships/customXml" Target="../ink/ink211.xml"/><Relationship Id="rId77" Type="http://schemas.openxmlformats.org/officeDocument/2006/relationships/image" Target="../media/image240.png"/><Relationship Id="rId8" Type="http://schemas.openxmlformats.org/officeDocument/2006/relationships/image" Target="../media/image207.png"/><Relationship Id="rId51" Type="http://schemas.openxmlformats.org/officeDocument/2006/relationships/customXml" Target="../ink/ink202.xml"/><Relationship Id="rId72" Type="http://schemas.openxmlformats.org/officeDocument/2006/relationships/customXml" Target="../ink/ink213.xml"/><Relationship Id="rId80" Type="http://schemas.openxmlformats.org/officeDocument/2006/relationships/customXml" Target="../ink/ink217.xml"/><Relationship Id="rId85" Type="http://schemas.openxmlformats.org/officeDocument/2006/relationships/image" Target="../media/image244.png"/><Relationship Id="rId3" Type="http://schemas.openxmlformats.org/officeDocument/2006/relationships/customXml" Target="../ink/ink178.xml"/><Relationship Id="rId12" Type="http://schemas.openxmlformats.org/officeDocument/2006/relationships/image" Target="../media/image209.png"/><Relationship Id="rId17" Type="http://schemas.openxmlformats.org/officeDocument/2006/relationships/customXml" Target="../ink/ink185.xml"/><Relationship Id="rId25" Type="http://schemas.openxmlformats.org/officeDocument/2006/relationships/customXml" Target="../ink/ink189.xml"/><Relationship Id="rId33" Type="http://schemas.openxmlformats.org/officeDocument/2006/relationships/customXml" Target="../ink/ink193.xml"/><Relationship Id="rId38" Type="http://schemas.openxmlformats.org/officeDocument/2006/relationships/image" Target="../media/image33.png"/><Relationship Id="rId46" Type="http://schemas.openxmlformats.org/officeDocument/2006/relationships/image" Target="../media/image225.png"/><Relationship Id="rId59" Type="http://schemas.openxmlformats.org/officeDocument/2006/relationships/customXml" Target="../ink/ink206.xml"/><Relationship Id="rId67" Type="http://schemas.openxmlformats.org/officeDocument/2006/relationships/customXml" Target="../ink/ink210.xml"/><Relationship Id="rId20" Type="http://schemas.openxmlformats.org/officeDocument/2006/relationships/image" Target="../media/image213.png"/><Relationship Id="rId41" Type="http://schemas.openxmlformats.org/officeDocument/2006/relationships/customXml" Target="../ink/ink197.xml"/><Relationship Id="rId54" Type="http://schemas.openxmlformats.org/officeDocument/2006/relationships/image" Target="../media/image229.png"/><Relationship Id="rId62" Type="http://schemas.openxmlformats.org/officeDocument/2006/relationships/image" Target="../media/image233.png"/><Relationship Id="rId70" Type="http://schemas.openxmlformats.org/officeDocument/2006/relationships/customXml" Target="../ink/ink212.xml"/><Relationship Id="rId75" Type="http://schemas.openxmlformats.org/officeDocument/2006/relationships/image" Target="../media/image239.png"/><Relationship Id="rId83" Type="http://schemas.openxmlformats.org/officeDocument/2006/relationships/image" Target="../media/image243.png"/><Relationship Id="rId88" Type="http://schemas.openxmlformats.org/officeDocument/2006/relationships/customXml" Target="../ink/ink2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5" Type="http://schemas.openxmlformats.org/officeDocument/2006/relationships/customXml" Target="../ink/ink184.xml"/><Relationship Id="rId23" Type="http://schemas.openxmlformats.org/officeDocument/2006/relationships/customXml" Target="../ink/ink188.xml"/><Relationship Id="rId28" Type="http://schemas.openxmlformats.org/officeDocument/2006/relationships/image" Target="../media/image217.png"/><Relationship Id="rId36" Type="http://schemas.openxmlformats.org/officeDocument/2006/relationships/image" Target="../media/image221.png"/><Relationship Id="rId49" Type="http://schemas.openxmlformats.org/officeDocument/2006/relationships/customXml" Target="../ink/ink201.xml"/><Relationship Id="rId57" Type="http://schemas.openxmlformats.org/officeDocument/2006/relationships/customXml" Target="../ink/ink205.xml"/><Relationship Id="rId10" Type="http://schemas.openxmlformats.org/officeDocument/2006/relationships/image" Target="../media/image208.png"/><Relationship Id="rId31" Type="http://schemas.openxmlformats.org/officeDocument/2006/relationships/customXml" Target="../ink/ink192.xml"/><Relationship Id="rId44" Type="http://schemas.openxmlformats.org/officeDocument/2006/relationships/image" Target="../media/image224.png"/><Relationship Id="rId52" Type="http://schemas.openxmlformats.org/officeDocument/2006/relationships/image" Target="../media/image228.png"/><Relationship Id="rId60" Type="http://schemas.openxmlformats.org/officeDocument/2006/relationships/image" Target="../media/image232.png"/><Relationship Id="rId65" Type="http://schemas.openxmlformats.org/officeDocument/2006/relationships/customXml" Target="../ink/ink209.xml"/><Relationship Id="rId73" Type="http://schemas.openxmlformats.org/officeDocument/2006/relationships/image" Target="../media/image238.png"/><Relationship Id="rId78" Type="http://schemas.openxmlformats.org/officeDocument/2006/relationships/customXml" Target="../ink/ink216.xml"/><Relationship Id="rId81" Type="http://schemas.openxmlformats.org/officeDocument/2006/relationships/image" Target="../media/image242.png"/><Relationship Id="rId86" Type="http://schemas.openxmlformats.org/officeDocument/2006/relationships/customXml" Target="../ink/ink220.xml"/><Relationship Id="rId4" Type="http://schemas.openxmlformats.org/officeDocument/2006/relationships/image" Target="../media/image205.png"/><Relationship Id="rId9" Type="http://schemas.openxmlformats.org/officeDocument/2006/relationships/customXml" Target="../ink/ink181.xml"/><Relationship Id="rId13" Type="http://schemas.openxmlformats.org/officeDocument/2006/relationships/customXml" Target="../ink/ink183.xml"/><Relationship Id="rId18" Type="http://schemas.openxmlformats.org/officeDocument/2006/relationships/image" Target="../media/image212.png"/><Relationship Id="rId39" Type="http://schemas.openxmlformats.org/officeDocument/2006/relationships/customXml" Target="../ink/ink196.xml"/><Relationship Id="rId34" Type="http://schemas.openxmlformats.org/officeDocument/2006/relationships/image" Target="../media/image220.png"/><Relationship Id="rId50" Type="http://schemas.openxmlformats.org/officeDocument/2006/relationships/image" Target="../media/image227.png"/><Relationship Id="rId55" Type="http://schemas.openxmlformats.org/officeDocument/2006/relationships/customXml" Target="../ink/ink204.xml"/><Relationship Id="rId76" Type="http://schemas.openxmlformats.org/officeDocument/2006/relationships/customXml" Target="../ink/ink215.xml"/><Relationship Id="rId7" Type="http://schemas.openxmlformats.org/officeDocument/2006/relationships/customXml" Target="../ink/ink180.xml"/><Relationship Id="rId71" Type="http://schemas.openxmlformats.org/officeDocument/2006/relationships/image" Target="../media/image237.png"/><Relationship Id="rId2" Type="http://schemas.openxmlformats.org/officeDocument/2006/relationships/image" Target="../media/image204.png"/><Relationship Id="rId29" Type="http://schemas.openxmlformats.org/officeDocument/2006/relationships/customXml" Target="../ink/ink191.xml"/><Relationship Id="rId24" Type="http://schemas.openxmlformats.org/officeDocument/2006/relationships/image" Target="../media/image215.png"/><Relationship Id="rId40" Type="http://schemas.openxmlformats.org/officeDocument/2006/relationships/image" Target="../media/image222.png"/><Relationship Id="rId45" Type="http://schemas.openxmlformats.org/officeDocument/2006/relationships/customXml" Target="../ink/ink199.xml"/><Relationship Id="rId66" Type="http://schemas.openxmlformats.org/officeDocument/2006/relationships/image" Target="../media/image235.png"/><Relationship Id="rId87" Type="http://schemas.openxmlformats.org/officeDocument/2006/relationships/image" Target="../media/image245.png"/><Relationship Id="rId61" Type="http://schemas.openxmlformats.org/officeDocument/2006/relationships/customXml" Target="../ink/ink207.xml"/><Relationship Id="rId82" Type="http://schemas.openxmlformats.org/officeDocument/2006/relationships/customXml" Target="../ink/ink218.xml"/><Relationship Id="rId19" Type="http://schemas.openxmlformats.org/officeDocument/2006/relationships/customXml" Target="../ink/ink18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5.png"/><Relationship Id="rId21" Type="http://schemas.openxmlformats.org/officeDocument/2006/relationships/customXml" Target="../ink/ink231.xml"/><Relationship Id="rId42" Type="http://schemas.openxmlformats.org/officeDocument/2006/relationships/image" Target="../media/image283.png"/><Relationship Id="rId47" Type="http://schemas.openxmlformats.org/officeDocument/2006/relationships/customXml" Target="../ink/ink244.xml"/><Relationship Id="rId63" Type="http://schemas.openxmlformats.org/officeDocument/2006/relationships/customXml" Target="../ink/ink252.xml"/><Relationship Id="rId68" Type="http://schemas.openxmlformats.org/officeDocument/2006/relationships/image" Target="../media/image296.png"/><Relationship Id="rId16" Type="http://schemas.openxmlformats.org/officeDocument/2006/relationships/image" Target="../media/image270.png"/><Relationship Id="rId11" Type="http://schemas.openxmlformats.org/officeDocument/2006/relationships/customXml" Target="../ink/ink226.xml"/><Relationship Id="rId32" Type="http://schemas.openxmlformats.org/officeDocument/2006/relationships/image" Target="../media/image278.png"/><Relationship Id="rId37" Type="http://schemas.openxmlformats.org/officeDocument/2006/relationships/customXml" Target="../ink/ink239.xml"/><Relationship Id="rId53" Type="http://schemas.openxmlformats.org/officeDocument/2006/relationships/customXml" Target="../ink/ink247.xml"/><Relationship Id="rId58" Type="http://schemas.openxmlformats.org/officeDocument/2006/relationships/image" Target="../media/image291.png"/><Relationship Id="rId74" Type="http://schemas.openxmlformats.org/officeDocument/2006/relationships/image" Target="../media/image299.png"/><Relationship Id="rId79" Type="http://schemas.openxmlformats.org/officeDocument/2006/relationships/customXml" Target="../ink/ink260.xml"/><Relationship Id="rId5" Type="http://schemas.openxmlformats.org/officeDocument/2006/relationships/customXml" Target="../ink/ink223.xml"/><Relationship Id="rId61" Type="http://schemas.openxmlformats.org/officeDocument/2006/relationships/customXml" Target="../ink/ink251.xml"/><Relationship Id="rId82" Type="http://schemas.openxmlformats.org/officeDocument/2006/relationships/image" Target="../media/image33.png"/><Relationship Id="rId19" Type="http://schemas.openxmlformats.org/officeDocument/2006/relationships/customXml" Target="../ink/ink230.xml"/><Relationship Id="rId14" Type="http://schemas.openxmlformats.org/officeDocument/2006/relationships/image" Target="../media/image269.png"/><Relationship Id="rId22" Type="http://schemas.openxmlformats.org/officeDocument/2006/relationships/image" Target="../media/image273.png"/><Relationship Id="rId27" Type="http://schemas.openxmlformats.org/officeDocument/2006/relationships/customXml" Target="../ink/ink234.xml"/><Relationship Id="rId30" Type="http://schemas.openxmlformats.org/officeDocument/2006/relationships/image" Target="../media/image277.png"/><Relationship Id="rId35" Type="http://schemas.openxmlformats.org/officeDocument/2006/relationships/customXml" Target="../ink/ink238.xml"/><Relationship Id="rId43" Type="http://schemas.openxmlformats.org/officeDocument/2006/relationships/customXml" Target="../ink/ink242.xml"/><Relationship Id="rId48" Type="http://schemas.openxmlformats.org/officeDocument/2006/relationships/image" Target="../media/image286.png"/><Relationship Id="rId56" Type="http://schemas.openxmlformats.org/officeDocument/2006/relationships/image" Target="../media/image290.png"/><Relationship Id="rId64" Type="http://schemas.openxmlformats.org/officeDocument/2006/relationships/image" Target="../media/image294.png"/><Relationship Id="rId69" Type="http://schemas.openxmlformats.org/officeDocument/2006/relationships/customXml" Target="../ink/ink255.xml"/><Relationship Id="rId77" Type="http://schemas.openxmlformats.org/officeDocument/2006/relationships/customXml" Target="../ink/ink259.xml"/><Relationship Id="rId8" Type="http://schemas.openxmlformats.org/officeDocument/2006/relationships/image" Target="../media/image266.png"/><Relationship Id="rId51" Type="http://schemas.openxmlformats.org/officeDocument/2006/relationships/customXml" Target="../ink/ink246.xml"/><Relationship Id="rId72" Type="http://schemas.openxmlformats.org/officeDocument/2006/relationships/image" Target="../media/image298.png"/><Relationship Id="rId80" Type="http://schemas.openxmlformats.org/officeDocument/2006/relationships/image" Target="../media/image302.png"/><Relationship Id="rId3" Type="http://schemas.openxmlformats.org/officeDocument/2006/relationships/customXml" Target="../ink/ink222.xml"/><Relationship Id="rId12" Type="http://schemas.openxmlformats.org/officeDocument/2006/relationships/image" Target="../media/image268.png"/><Relationship Id="rId17" Type="http://schemas.openxmlformats.org/officeDocument/2006/relationships/customXml" Target="../ink/ink229.xml"/><Relationship Id="rId25" Type="http://schemas.openxmlformats.org/officeDocument/2006/relationships/customXml" Target="../ink/ink233.xml"/><Relationship Id="rId33" Type="http://schemas.openxmlformats.org/officeDocument/2006/relationships/customXml" Target="../ink/ink237.xml"/><Relationship Id="rId38" Type="http://schemas.openxmlformats.org/officeDocument/2006/relationships/image" Target="../media/image281.png"/><Relationship Id="rId46" Type="http://schemas.openxmlformats.org/officeDocument/2006/relationships/image" Target="../media/image285.png"/><Relationship Id="rId59" Type="http://schemas.openxmlformats.org/officeDocument/2006/relationships/customXml" Target="../ink/ink250.xml"/><Relationship Id="rId67" Type="http://schemas.openxmlformats.org/officeDocument/2006/relationships/customXml" Target="../ink/ink254.xml"/><Relationship Id="rId20" Type="http://schemas.openxmlformats.org/officeDocument/2006/relationships/image" Target="../media/image272.png"/><Relationship Id="rId41" Type="http://schemas.openxmlformats.org/officeDocument/2006/relationships/customXml" Target="../ink/ink241.xml"/><Relationship Id="rId54" Type="http://schemas.openxmlformats.org/officeDocument/2006/relationships/image" Target="../media/image289.png"/><Relationship Id="rId62" Type="http://schemas.openxmlformats.org/officeDocument/2006/relationships/image" Target="../media/image293.png"/><Relationship Id="rId70" Type="http://schemas.openxmlformats.org/officeDocument/2006/relationships/image" Target="../media/image297.png"/><Relationship Id="rId75" Type="http://schemas.openxmlformats.org/officeDocument/2006/relationships/customXml" Target="../ink/ink2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15" Type="http://schemas.openxmlformats.org/officeDocument/2006/relationships/customXml" Target="../ink/ink228.xml"/><Relationship Id="rId23" Type="http://schemas.openxmlformats.org/officeDocument/2006/relationships/customXml" Target="../ink/ink232.xml"/><Relationship Id="rId28" Type="http://schemas.openxmlformats.org/officeDocument/2006/relationships/image" Target="../media/image276.png"/><Relationship Id="rId36" Type="http://schemas.openxmlformats.org/officeDocument/2006/relationships/image" Target="../media/image280.png"/><Relationship Id="rId49" Type="http://schemas.openxmlformats.org/officeDocument/2006/relationships/customXml" Target="../ink/ink245.xml"/><Relationship Id="rId57" Type="http://schemas.openxmlformats.org/officeDocument/2006/relationships/customXml" Target="../ink/ink249.xml"/><Relationship Id="rId10" Type="http://schemas.openxmlformats.org/officeDocument/2006/relationships/image" Target="../media/image267.png"/><Relationship Id="rId31" Type="http://schemas.openxmlformats.org/officeDocument/2006/relationships/customXml" Target="../ink/ink236.xml"/><Relationship Id="rId44" Type="http://schemas.openxmlformats.org/officeDocument/2006/relationships/image" Target="../media/image284.png"/><Relationship Id="rId52" Type="http://schemas.openxmlformats.org/officeDocument/2006/relationships/image" Target="../media/image288.png"/><Relationship Id="rId60" Type="http://schemas.openxmlformats.org/officeDocument/2006/relationships/image" Target="../media/image292.png"/><Relationship Id="rId65" Type="http://schemas.openxmlformats.org/officeDocument/2006/relationships/customXml" Target="../ink/ink253.xml"/><Relationship Id="rId73" Type="http://schemas.openxmlformats.org/officeDocument/2006/relationships/customXml" Target="../ink/ink257.xml"/><Relationship Id="rId78" Type="http://schemas.openxmlformats.org/officeDocument/2006/relationships/image" Target="../media/image301.png"/><Relationship Id="rId81" Type="http://schemas.openxmlformats.org/officeDocument/2006/relationships/customXml" Target="../ink/ink261.xml"/><Relationship Id="rId4" Type="http://schemas.openxmlformats.org/officeDocument/2006/relationships/image" Target="../media/image264.png"/><Relationship Id="rId9" Type="http://schemas.openxmlformats.org/officeDocument/2006/relationships/customXml" Target="../ink/ink225.xml"/><Relationship Id="rId13" Type="http://schemas.openxmlformats.org/officeDocument/2006/relationships/customXml" Target="../ink/ink227.xml"/><Relationship Id="rId18" Type="http://schemas.openxmlformats.org/officeDocument/2006/relationships/image" Target="../media/image271.png"/><Relationship Id="rId39" Type="http://schemas.openxmlformats.org/officeDocument/2006/relationships/customXml" Target="../ink/ink240.xml"/><Relationship Id="rId34" Type="http://schemas.openxmlformats.org/officeDocument/2006/relationships/image" Target="../media/image279.png"/><Relationship Id="rId50" Type="http://schemas.openxmlformats.org/officeDocument/2006/relationships/image" Target="../media/image287.png"/><Relationship Id="rId55" Type="http://schemas.openxmlformats.org/officeDocument/2006/relationships/customXml" Target="../ink/ink248.xml"/><Relationship Id="rId76" Type="http://schemas.openxmlformats.org/officeDocument/2006/relationships/image" Target="../media/image300.png"/><Relationship Id="rId7" Type="http://schemas.openxmlformats.org/officeDocument/2006/relationships/customXml" Target="../ink/ink224.xml"/><Relationship Id="rId71" Type="http://schemas.openxmlformats.org/officeDocument/2006/relationships/customXml" Target="../ink/ink256.xml"/><Relationship Id="rId2" Type="http://schemas.openxmlformats.org/officeDocument/2006/relationships/image" Target="../media/image263.png"/><Relationship Id="rId29" Type="http://schemas.openxmlformats.org/officeDocument/2006/relationships/customXml" Target="../ink/ink235.xml"/><Relationship Id="rId24" Type="http://schemas.openxmlformats.org/officeDocument/2006/relationships/image" Target="../media/image274.png"/><Relationship Id="rId40" Type="http://schemas.openxmlformats.org/officeDocument/2006/relationships/image" Target="../media/image282.png"/><Relationship Id="rId45" Type="http://schemas.openxmlformats.org/officeDocument/2006/relationships/customXml" Target="../ink/ink243.xml"/><Relationship Id="rId66" Type="http://schemas.openxmlformats.org/officeDocument/2006/relationships/image" Target="../media/image29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5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4.xml"/><Relationship Id="rId112" Type="http://schemas.openxmlformats.org/officeDocument/2006/relationships/image" Target="../media/image60.png"/><Relationship Id="rId16" Type="http://schemas.openxmlformats.org/officeDocument/2006/relationships/image" Target="../media/image12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0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39.xml"/><Relationship Id="rId102" Type="http://schemas.openxmlformats.org/officeDocument/2006/relationships/image" Target="../media/image55.png"/><Relationship Id="rId123" Type="http://schemas.openxmlformats.org/officeDocument/2006/relationships/customXml" Target="../ink/ink61.xml"/><Relationship Id="rId128" Type="http://schemas.openxmlformats.org/officeDocument/2006/relationships/image" Target="../media/image68.png"/><Relationship Id="rId5" Type="http://schemas.openxmlformats.org/officeDocument/2006/relationships/customXml" Target="../ink/ink2.xml"/><Relationship Id="rId90" Type="http://schemas.openxmlformats.org/officeDocument/2006/relationships/image" Target="../media/image49.png"/><Relationship Id="rId95" Type="http://schemas.openxmlformats.org/officeDocument/2006/relationships/customXml" Target="../ink/ink47.xml"/><Relationship Id="rId22" Type="http://schemas.openxmlformats.org/officeDocument/2006/relationships/image" Target="../media/image15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63.png"/><Relationship Id="rId80" Type="http://schemas.openxmlformats.org/officeDocument/2006/relationships/image" Target="../media/image44.png"/><Relationship Id="rId85" Type="http://schemas.openxmlformats.org/officeDocument/2006/relationships/customXml" Target="../ink/ink42.xml"/><Relationship Id="rId12" Type="http://schemas.openxmlformats.org/officeDocument/2006/relationships/image" Target="../media/image10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3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58.png"/><Relationship Id="rId124" Type="http://schemas.openxmlformats.org/officeDocument/2006/relationships/image" Target="../media/image66.png"/><Relationship Id="rId129" Type="http://schemas.openxmlformats.org/officeDocument/2006/relationships/customXml" Target="../ink/ink64.xml"/><Relationship Id="rId54" Type="http://schemas.openxmlformats.org/officeDocument/2006/relationships/image" Target="../media/image31.png"/><Relationship Id="rId70" Type="http://schemas.openxmlformats.org/officeDocument/2006/relationships/image" Target="../media/image39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23" Type="http://schemas.openxmlformats.org/officeDocument/2006/relationships/customXml" Target="../ink/ink11.xml"/><Relationship Id="rId28" Type="http://schemas.openxmlformats.org/officeDocument/2006/relationships/image" Target="../media/image18.png"/><Relationship Id="rId49" Type="http://schemas.openxmlformats.org/officeDocument/2006/relationships/customXml" Target="../ink/ink24.xml"/><Relationship Id="rId114" Type="http://schemas.openxmlformats.org/officeDocument/2006/relationships/image" Target="../media/image61.png"/><Relationship Id="rId119" Type="http://schemas.openxmlformats.org/officeDocument/2006/relationships/customXml" Target="../ink/ink59.xml"/><Relationship Id="rId44" Type="http://schemas.openxmlformats.org/officeDocument/2006/relationships/image" Target="../media/image26.png"/><Relationship Id="rId60" Type="http://schemas.openxmlformats.org/officeDocument/2006/relationships/image" Target="../media/image34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47.png"/><Relationship Id="rId130" Type="http://schemas.openxmlformats.org/officeDocument/2006/relationships/image" Target="../media/image69.png"/><Relationship Id="rId13" Type="http://schemas.openxmlformats.org/officeDocument/2006/relationships/customXml" Target="../ink/ink6.xml"/><Relationship Id="rId18" Type="http://schemas.openxmlformats.org/officeDocument/2006/relationships/image" Target="../media/image13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1.png"/><Relationship Id="rId50" Type="http://schemas.openxmlformats.org/officeDocument/2006/relationships/image" Target="../media/image29.png"/><Relationship Id="rId55" Type="http://schemas.openxmlformats.org/officeDocument/2006/relationships/customXml" Target="../ink/ink27.xml"/><Relationship Id="rId76" Type="http://schemas.openxmlformats.org/officeDocument/2006/relationships/image" Target="../media/image42.png"/><Relationship Id="rId97" Type="http://schemas.openxmlformats.org/officeDocument/2006/relationships/customXml" Target="../ink/ink48.xml"/><Relationship Id="rId104" Type="http://schemas.openxmlformats.org/officeDocument/2006/relationships/image" Target="../media/image56.png"/><Relationship Id="rId120" Type="http://schemas.openxmlformats.org/officeDocument/2006/relationships/image" Target="../media/image64.png"/><Relationship Id="rId125" Type="http://schemas.openxmlformats.org/officeDocument/2006/relationships/customXml" Target="../ink/ink62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0.png"/><Relationship Id="rId2" Type="http://schemas.openxmlformats.org/officeDocument/2006/relationships/image" Target="../media/image5.png"/><Relationship Id="rId29" Type="http://schemas.openxmlformats.org/officeDocument/2006/relationships/customXml" Target="../ink/ink14.xml"/><Relationship Id="rId24" Type="http://schemas.openxmlformats.org/officeDocument/2006/relationships/image" Target="../media/image16.png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66" Type="http://schemas.openxmlformats.org/officeDocument/2006/relationships/image" Target="../media/image37.png"/><Relationship Id="rId87" Type="http://schemas.openxmlformats.org/officeDocument/2006/relationships/customXml" Target="../ink/ink43.xml"/><Relationship Id="rId110" Type="http://schemas.openxmlformats.org/officeDocument/2006/relationships/image" Target="../media/image59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61" Type="http://schemas.openxmlformats.org/officeDocument/2006/relationships/customXml" Target="../ink/ink30.xml"/><Relationship Id="rId82" Type="http://schemas.openxmlformats.org/officeDocument/2006/relationships/image" Target="../media/image45.png"/><Relationship Id="rId19" Type="http://schemas.openxmlformats.org/officeDocument/2006/relationships/customXml" Target="../ink/ink9.xml"/><Relationship Id="rId14" Type="http://schemas.openxmlformats.org/officeDocument/2006/relationships/image" Target="../media/image11.png"/><Relationship Id="rId30" Type="http://schemas.openxmlformats.org/officeDocument/2006/relationships/image" Target="../media/image19.png"/><Relationship Id="rId35" Type="http://schemas.openxmlformats.org/officeDocument/2006/relationships/customXml" Target="../ink/ink17.xml"/><Relationship Id="rId56" Type="http://schemas.openxmlformats.org/officeDocument/2006/relationships/image" Target="../media/image32.png"/><Relationship Id="rId77" Type="http://schemas.openxmlformats.org/officeDocument/2006/relationships/customXml" Target="../ink/ink38.xml"/><Relationship Id="rId100" Type="http://schemas.openxmlformats.org/officeDocument/2006/relationships/image" Target="../media/image54.png"/><Relationship Id="rId105" Type="http://schemas.openxmlformats.org/officeDocument/2006/relationships/customXml" Target="../ink/ink52.xml"/><Relationship Id="rId126" Type="http://schemas.openxmlformats.org/officeDocument/2006/relationships/image" Target="../media/image67.png"/><Relationship Id="rId8" Type="http://schemas.openxmlformats.org/officeDocument/2006/relationships/image" Target="../media/image8.png"/><Relationship Id="rId51" Type="http://schemas.openxmlformats.org/officeDocument/2006/relationships/customXml" Target="../ink/ink25.xml"/><Relationship Id="rId72" Type="http://schemas.openxmlformats.org/officeDocument/2006/relationships/image" Target="../media/image40.png"/><Relationship Id="rId93" Type="http://schemas.openxmlformats.org/officeDocument/2006/relationships/customXml" Target="../ink/ink46.xml"/><Relationship Id="rId98" Type="http://schemas.openxmlformats.org/officeDocument/2006/relationships/image" Target="../media/image53.png"/><Relationship Id="rId121" Type="http://schemas.openxmlformats.org/officeDocument/2006/relationships/customXml" Target="../ink/ink60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7.png"/><Relationship Id="rId67" Type="http://schemas.openxmlformats.org/officeDocument/2006/relationships/customXml" Target="../ink/ink33.xml"/><Relationship Id="rId116" Type="http://schemas.openxmlformats.org/officeDocument/2006/relationships/image" Target="../media/image62.png"/><Relationship Id="rId20" Type="http://schemas.openxmlformats.org/officeDocument/2006/relationships/image" Target="../media/image14.png"/><Relationship Id="rId41" Type="http://schemas.openxmlformats.org/officeDocument/2006/relationships/customXml" Target="../ink/ink20.xml"/><Relationship Id="rId62" Type="http://schemas.openxmlformats.org/officeDocument/2006/relationships/image" Target="../media/image35.png"/><Relationship Id="rId83" Type="http://schemas.openxmlformats.org/officeDocument/2006/relationships/customXml" Target="../ink/ink41.xml"/><Relationship Id="rId88" Type="http://schemas.openxmlformats.org/officeDocument/2006/relationships/image" Target="../media/image48.png"/><Relationship Id="rId111" Type="http://schemas.openxmlformats.org/officeDocument/2006/relationships/customXml" Target="../ink/ink55.xml"/><Relationship Id="rId132" Type="http://schemas.openxmlformats.org/officeDocument/2006/relationships/image" Target="../media/image70.png"/><Relationship Id="rId15" Type="http://schemas.openxmlformats.org/officeDocument/2006/relationships/customXml" Target="../ink/ink7.xml"/><Relationship Id="rId36" Type="http://schemas.openxmlformats.org/officeDocument/2006/relationships/image" Target="../media/image22.png"/><Relationship Id="rId57" Type="http://schemas.openxmlformats.org/officeDocument/2006/relationships/customXml" Target="../ink/ink28.xml"/><Relationship Id="rId106" Type="http://schemas.openxmlformats.org/officeDocument/2006/relationships/image" Target="../media/image57.png"/><Relationship Id="rId127" Type="http://schemas.openxmlformats.org/officeDocument/2006/relationships/customXml" Target="../ink/ink63.xml"/><Relationship Id="rId10" Type="http://schemas.openxmlformats.org/officeDocument/2006/relationships/image" Target="../media/image9.png"/><Relationship Id="rId31" Type="http://schemas.openxmlformats.org/officeDocument/2006/relationships/customXml" Target="../ink/ink15.xml"/><Relationship Id="rId52" Type="http://schemas.openxmlformats.org/officeDocument/2006/relationships/image" Target="../media/image30.png"/><Relationship Id="rId73" Type="http://schemas.openxmlformats.org/officeDocument/2006/relationships/customXml" Target="../ink/ink36.xml"/><Relationship Id="rId78" Type="http://schemas.openxmlformats.org/officeDocument/2006/relationships/image" Target="../media/image43.png"/><Relationship Id="rId94" Type="http://schemas.openxmlformats.org/officeDocument/2006/relationships/image" Target="../media/image51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customXml" Target="../ink/ink4.xml"/><Relationship Id="rId26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8.png"/><Relationship Id="rId21" Type="http://schemas.openxmlformats.org/officeDocument/2006/relationships/customXml" Target="../ink/ink271.xml"/><Relationship Id="rId42" Type="http://schemas.openxmlformats.org/officeDocument/2006/relationships/image" Target="../media/image326.png"/><Relationship Id="rId47" Type="http://schemas.openxmlformats.org/officeDocument/2006/relationships/customXml" Target="../ink/ink284.xml"/><Relationship Id="rId63" Type="http://schemas.openxmlformats.org/officeDocument/2006/relationships/customXml" Target="../ink/ink292.xml"/><Relationship Id="rId68" Type="http://schemas.openxmlformats.org/officeDocument/2006/relationships/image" Target="../media/image338.png"/><Relationship Id="rId84" Type="http://schemas.openxmlformats.org/officeDocument/2006/relationships/image" Target="../media/image346.png"/><Relationship Id="rId89" Type="http://schemas.openxmlformats.org/officeDocument/2006/relationships/customXml" Target="../ink/ink305.xml"/><Relationship Id="rId16" Type="http://schemas.openxmlformats.org/officeDocument/2006/relationships/image" Target="../media/image313.png"/><Relationship Id="rId11" Type="http://schemas.openxmlformats.org/officeDocument/2006/relationships/customXml" Target="../ink/ink266.xml"/><Relationship Id="rId32" Type="http://schemas.openxmlformats.org/officeDocument/2006/relationships/image" Target="../media/image321.png"/><Relationship Id="rId37" Type="http://schemas.openxmlformats.org/officeDocument/2006/relationships/customXml" Target="../ink/ink279.xml"/><Relationship Id="rId53" Type="http://schemas.openxmlformats.org/officeDocument/2006/relationships/customXml" Target="../ink/ink287.xml"/><Relationship Id="rId58" Type="http://schemas.openxmlformats.org/officeDocument/2006/relationships/image" Target="../media/image334.png"/><Relationship Id="rId74" Type="http://schemas.openxmlformats.org/officeDocument/2006/relationships/image" Target="../media/image341.png"/><Relationship Id="rId79" Type="http://schemas.openxmlformats.org/officeDocument/2006/relationships/customXml" Target="../ink/ink300.xml"/><Relationship Id="rId5" Type="http://schemas.openxmlformats.org/officeDocument/2006/relationships/customXml" Target="../ink/ink263.xml"/><Relationship Id="rId90" Type="http://schemas.openxmlformats.org/officeDocument/2006/relationships/image" Target="../media/image349.png"/><Relationship Id="rId14" Type="http://schemas.openxmlformats.org/officeDocument/2006/relationships/image" Target="../media/image312.png"/><Relationship Id="rId22" Type="http://schemas.openxmlformats.org/officeDocument/2006/relationships/image" Target="../media/image316.png"/><Relationship Id="rId27" Type="http://schemas.openxmlformats.org/officeDocument/2006/relationships/customXml" Target="../ink/ink274.xml"/><Relationship Id="rId30" Type="http://schemas.openxmlformats.org/officeDocument/2006/relationships/image" Target="../media/image320.png"/><Relationship Id="rId35" Type="http://schemas.openxmlformats.org/officeDocument/2006/relationships/customXml" Target="../ink/ink278.xml"/><Relationship Id="rId43" Type="http://schemas.openxmlformats.org/officeDocument/2006/relationships/customXml" Target="../ink/ink282.xml"/><Relationship Id="rId48" Type="http://schemas.openxmlformats.org/officeDocument/2006/relationships/image" Target="../media/image329.png"/><Relationship Id="rId56" Type="http://schemas.openxmlformats.org/officeDocument/2006/relationships/image" Target="../media/image333.png"/><Relationship Id="rId64" Type="http://schemas.openxmlformats.org/officeDocument/2006/relationships/image" Target="../media/image33.png"/><Relationship Id="rId69" Type="http://schemas.openxmlformats.org/officeDocument/2006/relationships/customXml" Target="../ink/ink295.xml"/><Relationship Id="rId77" Type="http://schemas.openxmlformats.org/officeDocument/2006/relationships/customXml" Target="../ink/ink299.xml"/><Relationship Id="rId8" Type="http://schemas.openxmlformats.org/officeDocument/2006/relationships/image" Target="../media/image309.png"/><Relationship Id="rId51" Type="http://schemas.openxmlformats.org/officeDocument/2006/relationships/customXml" Target="../ink/ink286.xml"/><Relationship Id="rId72" Type="http://schemas.openxmlformats.org/officeDocument/2006/relationships/image" Target="../media/image340.png"/><Relationship Id="rId80" Type="http://schemas.openxmlformats.org/officeDocument/2006/relationships/image" Target="../media/image344.png"/><Relationship Id="rId85" Type="http://schemas.openxmlformats.org/officeDocument/2006/relationships/customXml" Target="../ink/ink303.xml"/><Relationship Id="rId3" Type="http://schemas.openxmlformats.org/officeDocument/2006/relationships/customXml" Target="../ink/ink262.xml"/><Relationship Id="rId12" Type="http://schemas.openxmlformats.org/officeDocument/2006/relationships/image" Target="../media/image311.png"/><Relationship Id="rId17" Type="http://schemas.openxmlformats.org/officeDocument/2006/relationships/customXml" Target="../ink/ink269.xml"/><Relationship Id="rId25" Type="http://schemas.openxmlformats.org/officeDocument/2006/relationships/customXml" Target="../ink/ink273.xml"/><Relationship Id="rId33" Type="http://schemas.openxmlformats.org/officeDocument/2006/relationships/customXml" Target="../ink/ink277.xml"/><Relationship Id="rId38" Type="http://schemas.openxmlformats.org/officeDocument/2006/relationships/image" Target="../media/image324.png"/><Relationship Id="rId46" Type="http://schemas.openxmlformats.org/officeDocument/2006/relationships/image" Target="../media/image328.png"/><Relationship Id="rId59" Type="http://schemas.openxmlformats.org/officeDocument/2006/relationships/customXml" Target="../ink/ink290.xml"/><Relationship Id="rId67" Type="http://schemas.openxmlformats.org/officeDocument/2006/relationships/customXml" Target="../ink/ink294.xml"/><Relationship Id="rId20" Type="http://schemas.openxmlformats.org/officeDocument/2006/relationships/image" Target="../media/image315.png"/><Relationship Id="rId41" Type="http://schemas.openxmlformats.org/officeDocument/2006/relationships/customXml" Target="../ink/ink281.xml"/><Relationship Id="rId54" Type="http://schemas.openxmlformats.org/officeDocument/2006/relationships/image" Target="../media/image332.png"/><Relationship Id="rId62" Type="http://schemas.openxmlformats.org/officeDocument/2006/relationships/image" Target="../media/image336.png"/><Relationship Id="rId70" Type="http://schemas.openxmlformats.org/officeDocument/2006/relationships/image" Target="../media/image339.png"/><Relationship Id="rId75" Type="http://schemas.openxmlformats.org/officeDocument/2006/relationships/customXml" Target="../ink/ink298.xml"/><Relationship Id="rId83" Type="http://schemas.openxmlformats.org/officeDocument/2006/relationships/customXml" Target="../ink/ink302.xml"/><Relationship Id="rId88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15" Type="http://schemas.openxmlformats.org/officeDocument/2006/relationships/customXml" Target="../ink/ink268.xml"/><Relationship Id="rId23" Type="http://schemas.openxmlformats.org/officeDocument/2006/relationships/customXml" Target="../ink/ink272.xml"/><Relationship Id="rId28" Type="http://schemas.openxmlformats.org/officeDocument/2006/relationships/image" Target="../media/image319.png"/><Relationship Id="rId36" Type="http://schemas.openxmlformats.org/officeDocument/2006/relationships/image" Target="../media/image323.png"/><Relationship Id="rId49" Type="http://schemas.openxmlformats.org/officeDocument/2006/relationships/customXml" Target="../ink/ink285.xml"/><Relationship Id="rId57" Type="http://schemas.openxmlformats.org/officeDocument/2006/relationships/customXml" Target="../ink/ink289.xml"/><Relationship Id="rId10" Type="http://schemas.openxmlformats.org/officeDocument/2006/relationships/image" Target="../media/image310.png"/><Relationship Id="rId31" Type="http://schemas.openxmlformats.org/officeDocument/2006/relationships/customXml" Target="../ink/ink276.xml"/><Relationship Id="rId44" Type="http://schemas.openxmlformats.org/officeDocument/2006/relationships/image" Target="../media/image327.png"/><Relationship Id="rId52" Type="http://schemas.openxmlformats.org/officeDocument/2006/relationships/image" Target="../media/image331.png"/><Relationship Id="rId60" Type="http://schemas.openxmlformats.org/officeDocument/2006/relationships/image" Target="../media/image335.png"/><Relationship Id="rId65" Type="http://schemas.openxmlformats.org/officeDocument/2006/relationships/customXml" Target="../ink/ink293.xml"/><Relationship Id="rId73" Type="http://schemas.openxmlformats.org/officeDocument/2006/relationships/customXml" Target="../ink/ink297.xml"/><Relationship Id="rId78" Type="http://schemas.openxmlformats.org/officeDocument/2006/relationships/image" Target="../media/image343.png"/><Relationship Id="rId81" Type="http://schemas.openxmlformats.org/officeDocument/2006/relationships/customXml" Target="../ink/ink301.xml"/><Relationship Id="rId86" Type="http://schemas.openxmlformats.org/officeDocument/2006/relationships/image" Target="../media/image347.png"/><Relationship Id="rId4" Type="http://schemas.openxmlformats.org/officeDocument/2006/relationships/image" Target="../media/image307.png"/><Relationship Id="rId9" Type="http://schemas.openxmlformats.org/officeDocument/2006/relationships/customXml" Target="../ink/ink265.xml"/><Relationship Id="rId13" Type="http://schemas.openxmlformats.org/officeDocument/2006/relationships/customXml" Target="../ink/ink267.xml"/><Relationship Id="rId18" Type="http://schemas.openxmlformats.org/officeDocument/2006/relationships/image" Target="../media/image314.png"/><Relationship Id="rId39" Type="http://schemas.openxmlformats.org/officeDocument/2006/relationships/customXml" Target="../ink/ink280.xml"/><Relationship Id="rId34" Type="http://schemas.openxmlformats.org/officeDocument/2006/relationships/image" Target="../media/image322.png"/><Relationship Id="rId50" Type="http://schemas.openxmlformats.org/officeDocument/2006/relationships/image" Target="../media/image330.png"/><Relationship Id="rId55" Type="http://schemas.openxmlformats.org/officeDocument/2006/relationships/customXml" Target="../ink/ink288.xml"/><Relationship Id="rId76" Type="http://schemas.openxmlformats.org/officeDocument/2006/relationships/image" Target="../media/image342.png"/><Relationship Id="rId7" Type="http://schemas.openxmlformats.org/officeDocument/2006/relationships/customXml" Target="../ink/ink264.xml"/><Relationship Id="rId71" Type="http://schemas.openxmlformats.org/officeDocument/2006/relationships/customXml" Target="../ink/ink296.xml"/><Relationship Id="rId2" Type="http://schemas.openxmlformats.org/officeDocument/2006/relationships/image" Target="../media/image306.png"/><Relationship Id="rId29" Type="http://schemas.openxmlformats.org/officeDocument/2006/relationships/customXml" Target="../ink/ink275.xml"/><Relationship Id="rId24" Type="http://schemas.openxmlformats.org/officeDocument/2006/relationships/image" Target="../media/image317.png"/><Relationship Id="rId40" Type="http://schemas.openxmlformats.org/officeDocument/2006/relationships/image" Target="../media/image325.png"/><Relationship Id="rId45" Type="http://schemas.openxmlformats.org/officeDocument/2006/relationships/customXml" Target="../ink/ink283.xml"/><Relationship Id="rId66" Type="http://schemas.openxmlformats.org/officeDocument/2006/relationships/image" Target="../media/image337.png"/><Relationship Id="rId87" Type="http://schemas.openxmlformats.org/officeDocument/2006/relationships/customXml" Target="../ink/ink304.xml"/><Relationship Id="rId61" Type="http://schemas.openxmlformats.org/officeDocument/2006/relationships/customXml" Target="../ink/ink291.xml"/><Relationship Id="rId82" Type="http://schemas.openxmlformats.org/officeDocument/2006/relationships/image" Target="../media/image345.png"/><Relationship Id="rId19" Type="http://schemas.openxmlformats.org/officeDocument/2006/relationships/customXml" Target="../ink/ink27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7.png"/><Relationship Id="rId21" Type="http://schemas.openxmlformats.org/officeDocument/2006/relationships/image" Target="../media/image370.png"/><Relationship Id="rId42" Type="http://schemas.openxmlformats.org/officeDocument/2006/relationships/customXml" Target="../ink/ink325.xml"/><Relationship Id="rId63" Type="http://schemas.openxmlformats.org/officeDocument/2006/relationships/image" Target="../media/image391.png"/><Relationship Id="rId84" Type="http://schemas.openxmlformats.org/officeDocument/2006/relationships/customXml" Target="../ink/ink346.xml"/><Relationship Id="rId138" Type="http://schemas.openxmlformats.org/officeDocument/2006/relationships/customXml" Target="../ink/ink373.xml"/><Relationship Id="rId159" Type="http://schemas.openxmlformats.org/officeDocument/2006/relationships/customXml" Target="../ink/ink384.xml"/><Relationship Id="rId107" Type="http://schemas.openxmlformats.org/officeDocument/2006/relationships/image" Target="../media/image412.png"/><Relationship Id="rId11" Type="http://schemas.openxmlformats.org/officeDocument/2006/relationships/image" Target="../media/image365.png"/><Relationship Id="rId32" Type="http://schemas.openxmlformats.org/officeDocument/2006/relationships/customXml" Target="../ink/ink320.xml"/><Relationship Id="rId53" Type="http://schemas.openxmlformats.org/officeDocument/2006/relationships/image" Target="../media/image386.png"/><Relationship Id="rId74" Type="http://schemas.openxmlformats.org/officeDocument/2006/relationships/customXml" Target="../ink/ink341.xml"/><Relationship Id="rId128" Type="http://schemas.openxmlformats.org/officeDocument/2006/relationships/customXml" Target="../ink/ink368.xml"/><Relationship Id="rId149" Type="http://schemas.openxmlformats.org/officeDocument/2006/relationships/image" Target="../media/image433.png"/><Relationship Id="rId5" Type="http://schemas.openxmlformats.org/officeDocument/2006/relationships/image" Target="../media/image362.png"/><Relationship Id="rId95" Type="http://schemas.openxmlformats.org/officeDocument/2006/relationships/image" Target="../media/image406.png"/><Relationship Id="rId160" Type="http://schemas.openxmlformats.org/officeDocument/2006/relationships/image" Target="../media/image438.png"/><Relationship Id="rId22" Type="http://schemas.openxmlformats.org/officeDocument/2006/relationships/customXml" Target="../ink/ink315.xml"/><Relationship Id="rId43" Type="http://schemas.openxmlformats.org/officeDocument/2006/relationships/image" Target="../media/image381.png"/><Relationship Id="rId64" Type="http://schemas.openxmlformats.org/officeDocument/2006/relationships/customXml" Target="../ink/ink336.xml"/><Relationship Id="rId118" Type="http://schemas.openxmlformats.org/officeDocument/2006/relationships/customXml" Target="../ink/ink363.xml"/><Relationship Id="rId139" Type="http://schemas.openxmlformats.org/officeDocument/2006/relationships/image" Target="../media/image428.png"/><Relationship Id="rId85" Type="http://schemas.openxmlformats.org/officeDocument/2006/relationships/image" Target="../media/image402.png"/><Relationship Id="rId150" Type="http://schemas.openxmlformats.org/officeDocument/2006/relationships/customXml" Target="../ink/ink379.xml"/><Relationship Id="rId12" Type="http://schemas.openxmlformats.org/officeDocument/2006/relationships/customXml" Target="../ink/ink310.xml"/><Relationship Id="rId17" Type="http://schemas.openxmlformats.org/officeDocument/2006/relationships/image" Target="../media/image368.png"/><Relationship Id="rId33" Type="http://schemas.openxmlformats.org/officeDocument/2006/relationships/image" Target="../media/image376.png"/><Relationship Id="rId38" Type="http://schemas.openxmlformats.org/officeDocument/2006/relationships/customXml" Target="../ink/ink323.xml"/><Relationship Id="rId59" Type="http://schemas.openxmlformats.org/officeDocument/2006/relationships/image" Target="../media/image389.png"/><Relationship Id="rId103" Type="http://schemas.openxmlformats.org/officeDocument/2006/relationships/image" Target="../media/image410.png"/><Relationship Id="rId108" Type="http://schemas.openxmlformats.org/officeDocument/2006/relationships/customXml" Target="../ink/ink358.xml"/><Relationship Id="rId124" Type="http://schemas.openxmlformats.org/officeDocument/2006/relationships/customXml" Target="../ink/ink366.xml"/><Relationship Id="rId129" Type="http://schemas.openxmlformats.org/officeDocument/2006/relationships/image" Target="../media/image423.png"/><Relationship Id="rId54" Type="http://schemas.openxmlformats.org/officeDocument/2006/relationships/customXml" Target="../ink/ink331.xml"/><Relationship Id="rId70" Type="http://schemas.openxmlformats.org/officeDocument/2006/relationships/customXml" Target="../ink/ink339.xml"/><Relationship Id="rId75" Type="http://schemas.openxmlformats.org/officeDocument/2006/relationships/image" Target="../media/image397.png"/><Relationship Id="rId91" Type="http://schemas.openxmlformats.org/officeDocument/2006/relationships/image" Target="../media/image405.png"/><Relationship Id="rId96" Type="http://schemas.openxmlformats.org/officeDocument/2006/relationships/customXml" Target="../ink/ink352.xml"/><Relationship Id="rId140" Type="http://schemas.openxmlformats.org/officeDocument/2006/relationships/customXml" Target="../ink/ink374.xml"/><Relationship Id="rId145" Type="http://schemas.openxmlformats.org/officeDocument/2006/relationships/image" Target="../media/image431.png"/><Relationship Id="rId161" Type="http://schemas.openxmlformats.org/officeDocument/2006/relationships/customXml" Target="../ink/ink3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7.xml"/><Relationship Id="rId23" Type="http://schemas.openxmlformats.org/officeDocument/2006/relationships/image" Target="../media/image371.png"/><Relationship Id="rId28" Type="http://schemas.openxmlformats.org/officeDocument/2006/relationships/customXml" Target="../ink/ink318.xml"/><Relationship Id="rId49" Type="http://schemas.openxmlformats.org/officeDocument/2006/relationships/image" Target="../media/image384.png"/><Relationship Id="rId114" Type="http://schemas.openxmlformats.org/officeDocument/2006/relationships/customXml" Target="../ink/ink361.xml"/><Relationship Id="rId119" Type="http://schemas.openxmlformats.org/officeDocument/2006/relationships/image" Target="../media/image418.png"/><Relationship Id="rId44" Type="http://schemas.openxmlformats.org/officeDocument/2006/relationships/customXml" Target="../ink/ink326.xml"/><Relationship Id="rId60" Type="http://schemas.openxmlformats.org/officeDocument/2006/relationships/customXml" Target="../ink/ink334.xml"/><Relationship Id="rId65" Type="http://schemas.openxmlformats.org/officeDocument/2006/relationships/image" Target="../media/image392.png"/><Relationship Id="rId81" Type="http://schemas.openxmlformats.org/officeDocument/2006/relationships/image" Target="../media/image400.png"/><Relationship Id="rId86" Type="http://schemas.openxmlformats.org/officeDocument/2006/relationships/customXml" Target="../ink/ink347.xml"/><Relationship Id="rId130" Type="http://schemas.openxmlformats.org/officeDocument/2006/relationships/customXml" Target="../ink/ink369.xml"/><Relationship Id="rId135" Type="http://schemas.openxmlformats.org/officeDocument/2006/relationships/image" Target="../media/image426.png"/><Relationship Id="rId151" Type="http://schemas.openxmlformats.org/officeDocument/2006/relationships/image" Target="../media/image434.png"/><Relationship Id="rId156" Type="http://schemas.openxmlformats.org/officeDocument/2006/relationships/customXml" Target="../ink/ink382.xml"/><Relationship Id="rId13" Type="http://schemas.openxmlformats.org/officeDocument/2006/relationships/image" Target="../media/image366.png"/><Relationship Id="rId18" Type="http://schemas.openxmlformats.org/officeDocument/2006/relationships/customXml" Target="../ink/ink313.xml"/><Relationship Id="rId39" Type="http://schemas.openxmlformats.org/officeDocument/2006/relationships/image" Target="../media/image379.png"/><Relationship Id="rId109" Type="http://schemas.openxmlformats.org/officeDocument/2006/relationships/image" Target="../media/image413.png"/><Relationship Id="rId34" Type="http://schemas.openxmlformats.org/officeDocument/2006/relationships/customXml" Target="../ink/ink321.xml"/><Relationship Id="rId50" Type="http://schemas.openxmlformats.org/officeDocument/2006/relationships/customXml" Target="../ink/ink329.xml"/><Relationship Id="rId55" Type="http://schemas.openxmlformats.org/officeDocument/2006/relationships/image" Target="../media/image387.png"/><Relationship Id="rId76" Type="http://schemas.openxmlformats.org/officeDocument/2006/relationships/customXml" Target="../ink/ink342.xml"/><Relationship Id="rId97" Type="http://schemas.openxmlformats.org/officeDocument/2006/relationships/image" Target="../media/image407.png"/><Relationship Id="rId104" Type="http://schemas.openxmlformats.org/officeDocument/2006/relationships/customXml" Target="../ink/ink356.xml"/><Relationship Id="rId120" Type="http://schemas.openxmlformats.org/officeDocument/2006/relationships/customXml" Target="../ink/ink364.xml"/><Relationship Id="rId125" Type="http://schemas.openxmlformats.org/officeDocument/2006/relationships/image" Target="../media/image421.png"/><Relationship Id="rId141" Type="http://schemas.openxmlformats.org/officeDocument/2006/relationships/image" Target="../media/image429.png"/><Relationship Id="rId146" Type="http://schemas.openxmlformats.org/officeDocument/2006/relationships/customXml" Target="../ink/ink377.xml"/><Relationship Id="rId7" Type="http://schemas.openxmlformats.org/officeDocument/2006/relationships/image" Target="../media/image363.png"/><Relationship Id="rId71" Type="http://schemas.openxmlformats.org/officeDocument/2006/relationships/image" Target="../media/image395.png"/><Relationship Id="rId92" Type="http://schemas.openxmlformats.org/officeDocument/2006/relationships/customXml" Target="../ink/ink350.xml"/><Relationship Id="rId162" Type="http://schemas.openxmlformats.org/officeDocument/2006/relationships/image" Target="../media/image439.png"/><Relationship Id="rId2" Type="http://schemas.openxmlformats.org/officeDocument/2006/relationships/image" Target="../media/image360.png"/><Relationship Id="rId29" Type="http://schemas.openxmlformats.org/officeDocument/2006/relationships/image" Target="../media/image374.png"/><Relationship Id="rId24" Type="http://schemas.openxmlformats.org/officeDocument/2006/relationships/customXml" Target="../ink/ink316.xml"/><Relationship Id="rId40" Type="http://schemas.openxmlformats.org/officeDocument/2006/relationships/customXml" Target="../ink/ink324.xml"/><Relationship Id="rId45" Type="http://schemas.openxmlformats.org/officeDocument/2006/relationships/image" Target="../media/image382.png"/><Relationship Id="rId66" Type="http://schemas.openxmlformats.org/officeDocument/2006/relationships/customXml" Target="../ink/ink337.xml"/><Relationship Id="rId87" Type="http://schemas.openxmlformats.org/officeDocument/2006/relationships/image" Target="../media/image403.png"/><Relationship Id="rId110" Type="http://schemas.openxmlformats.org/officeDocument/2006/relationships/customXml" Target="../ink/ink359.xml"/><Relationship Id="rId115" Type="http://schemas.openxmlformats.org/officeDocument/2006/relationships/image" Target="../media/image416.png"/><Relationship Id="rId131" Type="http://schemas.openxmlformats.org/officeDocument/2006/relationships/image" Target="../media/image424.png"/><Relationship Id="rId136" Type="http://schemas.openxmlformats.org/officeDocument/2006/relationships/customXml" Target="../ink/ink372.xml"/><Relationship Id="rId157" Type="http://schemas.openxmlformats.org/officeDocument/2006/relationships/customXml" Target="../ink/ink383.xml"/><Relationship Id="rId61" Type="http://schemas.openxmlformats.org/officeDocument/2006/relationships/image" Target="../media/image390.png"/><Relationship Id="rId82" Type="http://schemas.openxmlformats.org/officeDocument/2006/relationships/customXml" Target="../ink/ink345.xml"/><Relationship Id="rId152" Type="http://schemas.openxmlformats.org/officeDocument/2006/relationships/customXml" Target="../ink/ink380.xml"/><Relationship Id="rId19" Type="http://schemas.openxmlformats.org/officeDocument/2006/relationships/image" Target="../media/image369.png"/><Relationship Id="rId14" Type="http://schemas.openxmlformats.org/officeDocument/2006/relationships/customXml" Target="../ink/ink311.xml"/><Relationship Id="rId30" Type="http://schemas.openxmlformats.org/officeDocument/2006/relationships/customXml" Target="../ink/ink319.xml"/><Relationship Id="rId35" Type="http://schemas.openxmlformats.org/officeDocument/2006/relationships/image" Target="../media/image377.png"/><Relationship Id="rId56" Type="http://schemas.openxmlformats.org/officeDocument/2006/relationships/customXml" Target="../ink/ink332.xml"/><Relationship Id="rId77" Type="http://schemas.openxmlformats.org/officeDocument/2006/relationships/image" Target="../media/image398.png"/><Relationship Id="rId100" Type="http://schemas.openxmlformats.org/officeDocument/2006/relationships/customXml" Target="../ink/ink354.xml"/><Relationship Id="rId105" Type="http://schemas.openxmlformats.org/officeDocument/2006/relationships/image" Target="../media/image411.png"/><Relationship Id="rId126" Type="http://schemas.openxmlformats.org/officeDocument/2006/relationships/customXml" Target="../ink/ink367.xml"/><Relationship Id="rId147" Type="http://schemas.openxmlformats.org/officeDocument/2006/relationships/image" Target="../media/image432.png"/><Relationship Id="rId8" Type="http://schemas.openxmlformats.org/officeDocument/2006/relationships/customXml" Target="../ink/ink308.xml"/><Relationship Id="rId51" Type="http://schemas.openxmlformats.org/officeDocument/2006/relationships/image" Target="../media/image385.png"/><Relationship Id="rId72" Type="http://schemas.openxmlformats.org/officeDocument/2006/relationships/customXml" Target="../ink/ink340.xml"/><Relationship Id="rId93" Type="http://schemas.openxmlformats.org/officeDocument/2006/relationships/image" Target="../media/image33.png"/><Relationship Id="rId98" Type="http://schemas.openxmlformats.org/officeDocument/2006/relationships/customXml" Target="../ink/ink353.xml"/><Relationship Id="rId121" Type="http://schemas.openxmlformats.org/officeDocument/2006/relationships/image" Target="../media/image419.png"/><Relationship Id="rId142" Type="http://schemas.openxmlformats.org/officeDocument/2006/relationships/customXml" Target="../ink/ink375.xml"/><Relationship Id="rId163" Type="http://schemas.openxmlformats.org/officeDocument/2006/relationships/customXml" Target="../ink/ink386.xml"/><Relationship Id="rId3" Type="http://schemas.openxmlformats.org/officeDocument/2006/relationships/image" Target="../media/image361.png"/><Relationship Id="rId25" Type="http://schemas.openxmlformats.org/officeDocument/2006/relationships/image" Target="../media/image372.png"/><Relationship Id="rId46" Type="http://schemas.openxmlformats.org/officeDocument/2006/relationships/customXml" Target="../ink/ink327.xml"/><Relationship Id="rId67" Type="http://schemas.openxmlformats.org/officeDocument/2006/relationships/image" Target="../media/image393.png"/><Relationship Id="rId116" Type="http://schemas.openxmlformats.org/officeDocument/2006/relationships/customXml" Target="../ink/ink362.xml"/><Relationship Id="rId137" Type="http://schemas.openxmlformats.org/officeDocument/2006/relationships/image" Target="../media/image427.png"/><Relationship Id="rId158" Type="http://schemas.openxmlformats.org/officeDocument/2006/relationships/image" Target="../media/image437.png"/><Relationship Id="rId20" Type="http://schemas.openxmlformats.org/officeDocument/2006/relationships/customXml" Target="../ink/ink314.xml"/><Relationship Id="rId41" Type="http://schemas.openxmlformats.org/officeDocument/2006/relationships/image" Target="../media/image380.png"/><Relationship Id="rId62" Type="http://schemas.openxmlformats.org/officeDocument/2006/relationships/customXml" Target="../ink/ink335.xml"/><Relationship Id="rId83" Type="http://schemas.openxmlformats.org/officeDocument/2006/relationships/image" Target="../media/image401.png"/><Relationship Id="rId88" Type="http://schemas.openxmlformats.org/officeDocument/2006/relationships/customXml" Target="../ink/ink348.xml"/><Relationship Id="rId111" Type="http://schemas.openxmlformats.org/officeDocument/2006/relationships/image" Target="../media/image414.png"/><Relationship Id="rId132" Type="http://schemas.openxmlformats.org/officeDocument/2006/relationships/customXml" Target="../ink/ink370.xml"/><Relationship Id="rId153" Type="http://schemas.openxmlformats.org/officeDocument/2006/relationships/image" Target="../media/image435.png"/><Relationship Id="rId15" Type="http://schemas.openxmlformats.org/officeDocument/2006/relationships/image" Target="../media/image367.png"/><Relationship Id="rId36" Type="http://schemas.openxmlformats.org/officeDocument/2006/relationships/customXml" Target="../ink/ink322.xml"/><Relationship Id="rId57" Type="http://schemas.openxmlformats.org/officeDocument/2006/relationships/image" Target="../media/image388.png"/><Relationship Id="rId106" Type="http://schemas.openxmlformats.org/officeDocument/2006/relationships/customXml" Target="../ink/ink357.xml"/><Relationship Id="rId127" Type="http://schemas.openxmlformats.org/officeDocument/2006/relationships/image" Target="../media/image422.png"/><Relationship Id="rId10" Type="http://schemas.openxmlformats.org/officeDocument/2006/relationships/customXml" Target="../ink/ink309.xml"/><Relationship Id="rId31" Type="http://schemas.openxmlformats.org/officeDocument/2006/relationships/image" Target="../media/image375.png"/><Relationship Id="rId52" Type="http://schemas.openxmlformats.org/officeDocument/2006/relationships/customXml" Target="../ink/ink330.xml"/><Relationship Id="rId73" Type="http://schemas.openxmlformats.org/officeDocument/2006/relationships/image" Target="../media/image396.png"/><Relationship Id="rId78" Type="http://schemas.openxmlformats.org/officeDocument/2006/relationships/customXml" Target="../ink/ink343.xml"/><Relationship Id="rId94" Type="http://schemas.openxmlformats.org/officeDocument/2006/relationships/customXml" Target="../ink/ink351.xml"/><Relationship Id="rId99" Type="http://schemas.openxmlformats.org/officeDocument/2006/relationships/image" Target="../media/image408.png"/><Relationship Id="rId101" Type="http://schemas.openxmlformats.org/officeDocument/2006/relationships/image" Target="../media/image409.png"/><Relationship Id="rId122" Type="http://schemas.openxmlformats.org/officeDocument/2006/relationships/customXml" Target="../ink/ink365.xml"/><Relationship Id="rId143" Type="http://schemas.openxmlformats.org/officeDocument/2006/relationships/image" Target="../media/image430.png"/><Relationship Id="rId148" Type="http://schemas.openxmlformats.org/officeDocument/2006/relationships/customXml" Target="../ink/ink378.xml"/><Relationship Id="rId4" Type="http://schemas.openxmlformats.org/officeDocument/2006/relationships/customXml" Target="../ink/ink306.xml"/><Relationship Id="rId9" Type="http://schemas.openxmlformats.org/officeDocument/2006/relationships/image" Target="../media/image364.png"/><Relationship Id="rId26" Type="http://schemas.openxmlformats.org/officeDocument/2006/relationships/customXml" Target="../ink/ink317.xml"/><Relationship Id="rId47" Type="http://schemas.openxmlformats.org/officeDocument/2006/relationships/image" Target="../media/image383.png"/><Relationship Id="rId68" Type="http://schemas.openxmlformats.org/officeDocument/2006/relationships/customXml" Target="../ink/ink338.xml"/><Relationship Id="rId89" Type="http://schemas.openxmlformats.org/officeDocument/2006/relationships/image" Target="../media/image404.png"/><Relationship Id="rId112" Type="http://schemas.openxmlformats.org/officeDocument/2006/relationships/customXml" Target="../ink/ink360.xml"/><Relationship Id="rId133" Type="http://schemas.openxmlformats.org/officeDocument/2006/relationships/image" Target="../media/image425.png"/><Relationship Id="rId154" Type="http://schemas.openxmlformats.org/officeDocument/2006/relationships/customXml" Target="../ink/ink381.xml"/><Relationship Id="rId16" Type="http://schemas.openxmlformats.org/officeDocument/2006/relationships/customXml" Target="../ink/ink312.xml"/><Relationship Id="rId37" Type="http://schemas.openxmlformats.org/officeDocument/2006/relationships/image" Target="../media/image378.png"/><Relationship Id="rId58" Type="http://schemas.openxmlformats.org/officeDocument/2006/relationships/customXml" Target="../ink/ink333.xml"/><Relationship Id="rId79" Type="http://schemas.openxmlformats.org/officeDocument/2006/relationships/image" Target="../media/image399.png"/><Relationship Id="rId102" Type="http://schemas.openxmlformats.org/officeDocument/2006/relationships/customXml" Target="../ink/ink355.xml"/><Relationship Id="rId123" Type="http://schemas.openxmlformats.org/officeDocument/2006/relationships/image" Target="../media/image420.png"/><Relationship Id="rId144" Type="http://schemas.openxmlformats.org/officeDocument/2006/relationships/customXml" Target="../ink/ink376.xml"/><Relationship Id="rId90" Type="http://schemas.openxmlformats.org/officeDocument/2006/relationships/customXml" Target="../ink/ink349.xml"/><Relationship Id="rId27" Type="http://schemas.openxmlformats.org/officeDocument/2006/relationships/image" Target="../media/image373.png"/><Relationship Id="rId48" Type="http://schemas.openxmlformats.org/officeDocument/2006/relationships/customXml" Target="../ink/ink328.xml"/><Relationship Id="rId69" Type="http://schemas.openxmlformats.org/officeDocument/2006/relationships/image" Target="../media/image394.png"/><Relationship Id="rId113" Type="http://schemas.openxmlformats.org/officeDocument/2006/relationships/image" Target="../media/image415.png"/><Relationship Id="rId134" Type="http://schemas.openxmlformats.org/officeDocument/2006/relationships/customXml" Target="../ink/ink371.xml"/><Relationship Id="rId80" Type="http://schemas.openxmlformats.org/officeDocument/2006/relationships/customXml" Target="../ink/ink344.xml"/><Relationship Id="rId155" Type="http://schemas.openxmlformats.org/officeDocument/2006/relationships/image" Target="../media/image43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90B7-4A59-EE6F-B6D9-51CA1F4FD1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D24F1-9315-D242-464D-5FD2439CD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28FAE-378C-E3B3-5DEA-CF2CAAE6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3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D349-69EA-C3CC-FA5E-EB519803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BB471-93DE-DA2B-CD4E-E06476704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4F8B6-9910-1918-552B-44E76096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9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A92C-710E-8176-C45F-133E764C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029D9-6E02-D532-5013-D03F2C1C9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6D1BF-0AF6-3EAA-4E3F-CA510022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2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8DE6-4A38-6DD7-74EF-E4CBC2AE7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E8495-217E-E1D8-EAB9-A0F7D6C08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E2287-64A4-F579-CE76-5BC9BFA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5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6BDC-5AC5-E958-14E7-1568DD14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12B4-32FB-5F63-2CEA-7CEF5CC02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6259A-139B-1FA9-1127-684D3C21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6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BAB0-8308-362E-A403-1C771448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EA475-6F4B-4D24-BF6E-675F3B9CA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2E681-C78E-F47B-AD5F-DFAB0516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4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3436-1481-BFCB-C4EA-BF523742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D3FA-74A6-1249-A459-F1DEF647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04CE1-C4C9-36B6-3F24-F2923FFA4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8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404E-C4A8-B3D1-6038-A70A8AC1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BD5D-F24C-CBC6-35FA-848DB5F89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6876B-BDB8-4075-7467-F4E968F11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81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E8FF-4E73-FB1C-76AF-C992DB71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030BD-48A3-00FD-E48E-CBCFE794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BC56E-8A19-422F-C36E-665E623C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0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36F1-D677-076E-2BA2-010AD2B8D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B93F8-35D0-234C-F05B-69FADAE2E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88430C-3455-A50F-8896-D5ECF7F70C65}"/>
                  </a:ext>
                </a:extLst>
              </p14:cNvPr>
              <p14:cNvContentPartPr/>
              <p14:nvPr/>
            </p14:nvContentPartPr>
            <p14:xfrm>
              <a:off x="2875804" y="1546377"/>
              <a:ext cx="69120" cy="194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88430C-3455-A50F-8896-D5ECF7F70C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7804" y="1528377"/>
                <a:ext cx="10476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75611480-0A11-3158-6BB2-3A500787F8ED}"/>
              </a:ext>
            </a:extLst>
          </p:cNvPr>
          <p:cNvGrpSpPr/>
          <p:nvPr/>
        </p:nvGrpSpPr>
        <p:grpSpPr>
          <a:xfrm>
            <a:off x="2615524" y="1558688"/>
            <a:ext cx="2864160" cy="759600"/>
            <a:chOff x="2615524" y="1558688"/>
            <a:chExt cx="2864160" cy="75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56F448-402A-A34D-AFB3-11A7E940EC14}"/>
                    </a:ext>
                  </a:extLst>
                </p14:cNvPr>
                <p14:cNvContentPartPr/>
                <p14:nvPr/>
              </p14:nvContentPartPr>
              <p14:xfrm>
                <a:off x="2883364" y="1620608"/>
                <a:ext cx="50040" cy="9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56F448-402A-A34D-AFB3-11A7E940EC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65724" y="1602608"/>
                  <a:ext cx="85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8112E5B-D195-A518-9FC2-1135E631BCEA}"/>
                    </a:ext>
                  </a:extLst>
                </p14:cNvPr>
                <p14:cNvContentPartPr/>
                <p14:nvPr/>
              </p14:nvContentPartPr>
              <p14:xfrm>
                <a:off x="2833684" y="1639328"/>
                <a:ext cx="128160" cy="133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8112E5B-D195-A518-9FC2-1135E631BCE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15684" y="1621688"/>
                  <a:ext cx="163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0DDBC7-786E-34E5-A144-B6FED255C323}"/>
                    </a:ext>
                  </a:extLst>
                </p14:cNvPr>
                <p14:cNvContentPartPr/>
                <p14:nvPr/>
              </p14:nvContentPartPr>
              <p14:xfrm>
                <a:off x="3079924" y="1667408"/>
                <a:ext cx="478800" cy="190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0DDBC7-786E-34E5-A144-B6FED255C3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62284" y="1649408"/>
                  <a:ext cx="514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04B3A1E-FF19-35BD-5312-C90A957159B7}"/>
                    </a:ext>
                  </a:extLst>
                </p14:cNvPr>
                <p14:cNvContentPartPr/>
                <p14:nvPr/>
              </p14:nvContentPartPr>
              <p14:xfrm>
                <a:off x="3491044" y="1772168"/>
                <a:ext cx="95040" cy="106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04B3A1E-FF19-35BD-5312-C90A957159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73044" y="1754528"/>
                  <a:ext cx="130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C613A9-D71C-3894-33E8-3A2427E3A420}"/>
                    </a:ext>
                  </a:extLst>
                </p14:cNvPr>
                <p14:cNvContentPartPr/>
                <p14:nvPr/>
              </p14:nvContentPartPr>
              <p14:xfrm>
                <a:off x="3639004" y="1749848"/>
                <a:ext cx="210600" cy="174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C613A9-D71C-3894-33E8-3A2427E3A4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1364" y="1732208"/>
                  <a:ext cx="246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EB9CCB-2501-6C62-FA6B-26FF70BAC909}"/>
                    </a:ext>
                  </a:extLst>
                </p14:cNvPr>
                <p14:cNvContentPartPr/>
                <p14:nvPr/>
              </p14:nvContentPartPr>
              <p14:xfrm>
                <a:off x="3952924" y="1588568"/>
                <a:ext cx="70200" cy="119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EB9CCB-2501-6C62-FA6B-26FF70BAC90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35284" y="1570568"/>
                  <a:ext cx="105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6012B12-B275-7DB1-49D0-2A9898415819}"/>
                    </a:ext>
                  </a:extLst>
                </p14:cNvPr>
                <p14:cNvContentPartPr/>
                <p14:nvPr/>
              </p14:nvContentPartPr>
              <p14:xfrm>
                <a:off x="4238764" y="1610168"/>
                <a:ext cx="89280" cy="264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6012B12-B275-7DB1-49D0-2A98984158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20764" y="1592528"/>
                  <a:ext cx="1249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491B8E-4BEE-2679-9C2B-38791CEB777E}"/>
                    </a:ext>
                  </a:extLst>
                </p14:cNvPr>
                <p14:cNvContentPartPr/>
                <p14:nvPr/>
              </p14:nvContentPartPr>
              <p14:xfrm>
                <a:off x="4225084" y="1659488"/>
                <a:ext cx="287640" cy="165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491B8E-4BEE-2679-9C2B-38791CEB77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07444" y="1641848"/>
                  <a:ext cx="3232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3C3BEFA-B07B-F6AD-4484-2CCDE4D32E80}"/>
                    </a:ext>
                  </a:extLst>
                </p14:cNvPr>
                <p14:cNvContentPartPr/>
                <p14:nvPr/>
              </p14:nvContentPartPr>
              <p14:xfrm>
                <a:off x="4571764" y="1687928"/>
                <a:ext cx="146520" cy="171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3C3BEFA-B07B-F6AD-4484-2CCDE4D32E8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53764" y="1669928"/>
                  <a:ext cx="182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2355B63-6600-F979-0257-D8602489D7C1}"/>
                    </a:ext>
                  </a:extLst>
                </p14:cNvPr>
                <p14:cNvContentPartPr/>
                <p14:nvPr/>
              </p14:nvContentPartPr>
              <p14:xfrm>
                <a:off x="4750324" y="1725008"/>
                <a:ext cx="125640" cy="110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2355B63-6600-F979-0257-D8602489D7C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32684" y="1707368"/>
                  <a:ext cx="161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C43087-F2C9-E9DA-5EF6-6C347ABF44E4}"/>
                    </a:ext>
                  </a:extLst>
                </p14:cNvPr>
                <p14:cNvContentPartPr/>
                <p14:nvPr/>
              </p14:nvContentPartPr>
              <p14:xfrm>
                <a:off x="4928884" y="1558688"/>
                <a:ext cx="549360" cy="616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C43087-F2C9-E9DA-5EF6-6C347ABF44E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10884" y="1540688"/>
                  <a:ext cx="5850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27358F2-0D99-2C02-BB6C-A27AD745E6D6}"/>
                    </a:ext>
                  </a:extLst>
                </p14:cNvPr>
                <p14:cNvContentPartPr/>
                <p14:nvPr/>
              </p14:nvContentPartPr>
              <p14:xfrm>
                <a:off x="2615524" y="2027048"/>
                <a:ext cx="214560" cy="199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27358F2-0D99-2C02-BB6C-A27AD745E6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97524" y="2009408"/>
                  <a:ext cx="250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758F50-C91B-F03D-E892-45DCA0FDC9D3}"/>
                    </a:ext>
                  </a:extLst>
                </p14:cNvPr>
                <p14:cNvContentPartPr/>
                <p14:nvPr/>
              </p14:nvContentPartPr>
              <p14:xfrm>
                <a:off x="2839804" y="2063408"/>
                <a:ext cx="280800" cy="172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758F50-C91B-F03D-E892-45DCA0FDC9D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21804" y="2045768"/>
                  <a:ext cx="316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D323E4-67D3-AE43-E55C-30CEE101C8F5}"/>
                    </a:ext>
                  </a:extLst>
                </p14:cNvPr>
                <p14:cNvContentPartPr/>
                <p14:nvPr/>
              </p14:nvContentPartPr>
              <p14:xfrm>
                <a:off x="3226804" y="2099768"/>
                <a:ext cx="34200" cy="1252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D323E4-67D3-AE43-E55C-30CEE101C8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09164" y="2082128"/>
                  <a:ext cx="69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63B198-D7DB-364B-D457-62493AFF965B}"/>
                    </a:ext>
                  </a:extLst>
                </p14:cNvPr>
                <p14:cNvContentPartPr/>
                <p14:nvPr/>
              </p14:nvContentPartPr>
              <p14:xfrm>
                <a:off x="3266044" y="2047928"/>
                <a:ext cx="182160" cy="168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63B198-D7DB-364B-D457-62493AFF96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48044" y="2029928"/>
                  <a:ext cx="217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1496DE-E0A2-C50A-C987-8DCB7179CB0C}"/>
                    </a:ext>
                  </a:extLst>
                </p14:cNvPr>
                <p14:cNvContentPartPr/>
                <p14:nvPr/>
              </p14:nvContentPartPr>
              <p14:xfrm>
                <a:off x="3337324" y="2154488"/>
                <a:ext cx="185040" cy="28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1496DE-E0A2-C50A-C987-8DCB7179CB0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19684" y="2136488"/>
                  <a:ext cx="220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DB07C0-D4E1-0F24-7CD1-73E0482F32A6}"/>
                    </a:ext>
                  </a:extLst>
                </p14:cNvPr>
                <p14:cNvContentPartPr/>
                <p14:nvPr/>
              </p14:nvContentPartPr>
              <p14:xfrm>
                <a:off x="3573484" y="1982408"/>
                <a:ext cx="323640" cy="260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DB07C0-D4E1-0F24-7CD1-73E0482F32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55484" y="1964768"/>
                  <a:ext cx="359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0A71CA-F429-B68B-41F0-0F782B5DDE1C}"/>
                    </a:ext>
                  </a:extLst>
                </p14:cNvPr>
                <p14:cNvContentPartPr/>
                <p14:nvPr/>
              </p14:nvContentPartPr>
              <p14:xfrm>
                <a:off x="4128244" y="2009048"/>
                <a:ext cx="82440" cy="309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0A71CA-F429-B68B-41F0-0F782B5DDE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10244" y="1991048"/>
                  <a:ext cx="118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A2E427-0657-BEEE-87FD-603CE84AF19E}"/>
                    </a:ext>
                  </a:extLst>
                </p14:cNvPr>
                <p14:cNvContentPartPr/>
                <p14:nvPr/>
              </p14:nvContentPartPr>
              <p14:xfrm>
                <a:off x="4205284" y="2063768"/>
                <a:ext cx="136800" cy="137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A2E427-0657-BEEE-87FD-603CE84AF19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87284" y="2046128"/>
                  <a:ext cx="172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A05C44-5AD0-6205-DE2C-F500167E07D5}"/>
                    </a:ext>
                  </a:extLst>
                </p14:cNvPr>
                <p14:cNvContentPartPr/>
                <p14:nvPr/>
              </p14:nvContentPartPr>
              <p14:xfrm>
                <a:off x="4368004" y="2049368"/>
                <a:ext cx="100080" cy="142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A05C44-5AD0-6205-DE2C-F500167E07D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50004" y="2031728"/>
                  <a:ext cx="135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B09893A-BDAA-8863-EF62-EDD29AAB3349}"/>
                    </a:ext>
                  </a:extLst>
                </p14:cNvPr>
                <p14:cNvContentPartPr/>
                <p14:nvPr/>
              </p14:nvContentPartPr>
              <p14:xfrm>
                <a:off x="4529644" y="2029208"/>
                <a:ext cx="173880" cy="187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B09893A-BDAA-8863-EF62-EDD29AAB334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11644" y="2011568"/>
                  <a:ext cx="209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FF1B7EE-A535-32FE-0021-7DC05F2E4213}"/>
                    </a:ext>
                  </a:extLst>
                </p14:cNvPr>
                <p14:cNvContentPartPr/>
                <p14:nvPr/>
              </p14:nvContentPartPr>
              <p14:xfrm>
                <a:off x="4729084" y="1994288"/>
                <a:ext cx="148680" cy="221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FF1B7EE-A535-32FE-0021-7DC05F2E42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11084" y="1976648"/>
                  <a:ext cx="184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7364AB-E837-CEA2-CEC3-9A537D2758D6}"/>
                    </a:ext>
                  </a:extLst>
                </p14:cNvPr>
                <p14:cNvContentPartPr/>
                <p14:nvPr/>
              </p14:nvContentPartPr>
              <p14:xfrm>
                <a:off x="4896124" y="2040368"/>
                <a:ext cx="20520" cy="172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7364AB-E837-CEA2-CEC3-9A537D2758D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78124" y="2022728"/>
                  <a:ext cx="56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29CC093-5574-F131-17A1-FFB35DAABDFF}"/>
                    </a:ext>
                  </a:extLst>
                </p14:cNvPr>
                <p14:cNvContentPartPr/>
                <p14:nvPr/>
              </p14:nvContentPartPr>
              <p14:xfrm>
                <a:off x="4976764" y="1921568"/>
                <a:ext cx="118440" cy="333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29CC093-5574-F131-17A1-FFB35DAABDF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58764" y="1903928"/>
                  <a:ext cx="1540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B85FA5F-AA83-F87C-059E-5F80298079E8}"/>
                    </a:ext>
                  </a:extLst>
                </p14:cNvPr>
                <p14:cNvContentPartPr/>
                <p14:nvPr/>
              </p14:nvContentPartPr>
              <p14:xfrm>
                <a:off x="5194924" y="1962968"/>
                <a:ext cx="66240" cy="247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B85FA5F-AA83-F87C-059E-5F80298079E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77284" y="1944968"/>
                  <a:ext cx="101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3953A46-1AD8-8FB7-CAA8-08CAA846E19C}"/>
                    </a:ext>
                  </a:extLst>
                </p14:cNvPr>
                <p14:cNvContentPartPr/>
                <p14:nvPr/>
              </p14:nvContentPartPr>
              <p14:xfrm>
                <a:off x="5216524" y="2049008"/>
                <a:ext cx="263160" cy="195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3953A46-1AD8-8FB7-CAA8-08CAA846E19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98884" y="2031008"/>
                  <a:ext cx="29880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E52D53E-2045-C1E6-B8C7-45D43D2D43B1}"/>
              </a:ext>
            </a:extLst>
          </p:cNvPr>
          <p:cNvGrpSpPr/>
          <p:nvPr/>
        </p:nvGrpSpPr>
        <p:grpSpPr>
          <a:xfrm>
            <a:off x="8410804" y="1631048"/>
            <a:ext cx="3052440" cy="1184760"/>
            <a:chOff x="8410804" y="1631048"/>
            <a:chExt cx="3052440" cy="11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A015B06-97FF-77F7-C9E5-9E33FBF68B49}"/>
                    </a:ext>
                  </a:extLst>
                </p14:cNvPr>
                <p14:cNvContentPartPr/>
                <p14:nvPr/>
              </p14:nvContentPartPr>
              <p14:xfrm>
                <a:off x="8410804" y="1704488"/>
                <a:ext cx="332640" cy="182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A015B06-97FF-77F7-C9E5-9E33FBF68B4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92804" y="1686488"/>
                  <a:ext cx="368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855B36-E624-1497-8B2D-CE17DE3023B1}"/>
                    </a:ext>
                  </a:extLst>
                </p14:cNvPr>
                <p14:cNvContentPartPr/>
                <p14:nvPr/>
              </p14:nvContentPartPr>
              <p14:xfrm>
                <a:off x="8833444" y="1731488"/>
                <a:ext cx="172800" cy="106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855B36-E624-1497-8B2D-CE17DE3023B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15444" y="1713848"/>
                  <a:ext cx="208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94B28F4-35B9-43F0-B8B1-1375EC192C51}"/>
                    </a:ext>
                  </a:extLst>
                </p14:cNvPr>
                <p14:cNvContentPartPr/>
                <p14:nvPr/>
              </p14:nvContentPartPr>
              <p14:xfrm>
                <a:off x="9091564" y="1781168"/>
                <a:ext cx="183960" cy="125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94B28F4-35B9-43F0-B8B1-1375EC192C5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73924" y="1763528"/>
                  <a:ext cx="219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404484-E3A6-9A89-6983-694FA678515A}"/>
                    </a:ext>
                  </a:extLst>
                </p14:cNvPr>
                <p14:cNvContentPartPr/>
                <p14:nvPr/>
              </p14:nvContentPartPr>
              <p14:xfrm>
                <a:off x="9326284" y="1658768"/>
                <a:ext cx="155160" cy="100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404484-E3A6-9A89-6983-694FA678515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08644" y="1640768"/>
                  <a:ext cx="190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1EB72FB-E828-5386-1715-B8C4E41252E3}"/>
                    </a:ext>
                  </a:extLst>
                </p14:cNvPr>
                <p14:cNvContentPartPr/>
                <p14:nvPr/>
              </p14:nvContentPartPr>
              <p14:xfrm>
                <a:off x="9845044" y="1696208"/>
                <a:ext cx="48960" cy="189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1EB72FB-E828-5386-1715-B8C4E41252E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27044" y="1678568"/>
                  <a:ext cx="84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9D30AE-0039-9B8C-A264-CE17870344E0}"/>
                    </a:ext>
                  </a:extLst>
                </p14:cNvPr>
                <p14:cNvContentPartPr/>
                <p14:nvPr/>
              </p14:nvContentPartPr>
              <p14:xfrm>
                <a:off x="9754684" y="1656968"/>
                <a:ext cx="361440" cy="205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9D30AE-0039-9B8C-A264-CE17870344E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37044" y="1639328"/>
                  <a:ext cx="397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8C7C1CB-2DF4-8E22-AF35-E526271123C8}"/>
                    </a:ext>
                  </a:extLst>
                </p14:cNvPr>
                <p14:cNvContentPartPr/>
                <p14:nvPr/>
              </p14:nvContentPartPr>
              <p14:xfrm>
                <a:off x="10228804" y="1752008"/>
                <a:ext cx="131040" cy="73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8C7C1CB-2DF4-8E22-AF35-E526271123C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11164" y="1734368"/>
                  <a:ext cx="166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89854A8-6D71-AAAA-5D9C-507AD395E84E}"/>
                    </a:ext>
                  </a:extLst>
                </p14:cNvPr>
                <p14:cNvContentPartPr/>
                <p14:nvPr/>
              </p14:nvContentPartPr>
              <p14:xfrm>
                <a:off x="10413484" y="1758128"/>
                <a:ext cx="133920" cy="92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89854A8-6D71-AAAA-5D9C-507AD395E84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95484" y="1740488"/>
                  <a:ext cx="169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C016415-0117-C023-AD00-951C6483D505}"/>
                    </a:ext>
                  </a:extLst>
                </p14:cNvPr>
                <p14:cNvContentPartPr/>
                <p14:nvPr/>
              </p14:nvContentPartPr>
              <p14:xfrm>
                <a:off x="10683124" y="1631048"/>
                <a:ext cx="780120" cy="540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C016415-0117-C023-AD00-951C6483D50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665484" y="1613408"/>
                  <a:ext cx="81576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F50273-B326-69AC-1F86-9D5EC742AEA9}"/>
                    </a:ext>
                  </a:extLst>
                </p14:cNvPr>
                <p14:cNvContentPartPr/>
                <p14:nvPr/>
              </p14:nvContentPartPr>
              <p14:xfrm>
                <a:off x="8642644" y="2083928"/>
                <a:ext cx="217800" cy="295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F50273-B326-69AC-1F86-9D5EC742AEA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25004" y="2066288"/>
                  <a:ext cx="253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02001FA-F378-DF22-3187-46A21C3309E9}"/>
                    </a:ext>
                  </a:extLst>
                </p14:cNvPr>
                <p14:cNvContentPartPr/>
                <p14:nvPr/>
              </p14:nvContentPartPr>
              <p14:xfrm>
                <a:off x="8915884" y="2184368"/>
                <a:ext cx="136440" cy="123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02001FA-F378-DF22-3187-46A21C3309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97884" y="2166728"/>
                  <a:ext cx="172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425700-85F4-7A43-EB6D-E006F09176B6}"/>
                    </a:ext>
                  </a:extLst>
                </p14:cNvPr>
                <p14:cNvContentPartPr/>
                <p14:nvPr/>
              </p14:nvContentPartPr>
              <p14:xfrm>
                <a:off x="9123244" y="2107328"/>
                <a:ext cx="311040" cy="307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425700-85F4-7A43-EB6D-E006F09176B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05604" y="2089688"/>
                  <a:ext cx="3466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E68E01-5AF6-5586-5A1A-B7719DDF1B5E}"/>
                    </a:ext>
                  </a:extLst>
                </p14:cNvPr>
                <p14:cNvContentPartPr/>
                <p14:nvPr/>
              </p14:nvContentPartPr>
              <p14:xfrm>
                <a:off x="9392524" y="2168888"/>
                <a:ext cx="245520" cy="42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E68E01-5AF6-5586-5A1A-B7719DDF1B5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74524" y="2151248"/>
                  <a:ext cx="281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F5C4CD-0617-E82E-200D-76B5E24432AE}"/>
                    </a:ext>
                  </a:extLst>
                </p14:cNvPr>
                <p14:cNvContentPartPr/>
                <p14:nvPr/>
              </p14:nvContentPartPr>
              <p14:xfrm>
                <a:off x="9551284" y="2175368"/>
                <a:ext cx="140400" cy="121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F5C4CD-0617-E82E-200D-76B5E24432A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533644" y="2157728"/>
                  <a:ext cx="176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8A196EE-9BB7-37DF-D14A-10ACA556ADDF}"/>
                    </a:ext>
                  </a:extLst>
                </p14:cNvPr>
                <p14:cNvContentPartPr/>
                <p14:nvPr/>
              </p14:nvContentPartPr>
              <p14:xfrm>
                <a:off x="9645604" y="2155568"/>
                <a:ext cx="438120" cy="238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8A196EE-9BB7-37DF-D14A-10ACA556ADD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27964" y="2137928"/>
                  <a:ext cx="473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812A7D8-B319-2F9B-7934-4509707FA401}"/>
                    </a:ext>
                  </a:extLst>
                </p14:cNvPr>
                <p14:cNvContentPartPr/>
                <p14:nvPr/>
              </p14:nvContentPartPr>
              <p14:xfrm>
                <a:off x="10257604" y="2229368"/>
                <a:ext cx="462960" cy="190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812A7D8-B319-2F9B-7934-4509707FA40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239964" y="2211728"/>
                  <a:ext cx="498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F243863-E5A3-14F3-3956-C9CE9BB8B4A9}"/>
                    </a:ext>
                  </a:extLst>
                </p14:cNvPr>
                <p14:cNvContentPartPr/>
                <p14:nvPr/>
              </p14:nvContentPartPr>
              <p14:xfrm>
                <a:off x="10821724" y="2191928"/>
                <a:ext cx="102600" cy="285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F243863-E5A3-14F3-3956-C9CE9BB8B4A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803724" y="2174288"/>
                  <a:ext cx="1382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E753F1-A44B-3E43-96F2-6BB6198AF77F}"/>
                    </a:ext>
                  </a:extLst>
                </p14:cNvPr>
                <p14:cNvContentPartPr/>
                <p14:nvPr/>
              </p14:nvContentPartPr>
              <p14:xfrm>
                <a:off x="10808044" y="2257448"/>
                <a:ext cx="244080" cy="53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E753F1-A44B-3E43-96F2-6BB6198AF77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90404" y="2239448"/>
                  <a:ext cx="279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88D8D9-7EDB-729F-2686-97281BDECD88}"/>
                    </a:ext>
                  </a:extLst>
                </p14:cNvPr>
                <p14:cNvContentPartPr/>
                <p14:nvPr/>
              </p14:nvContentPartPr>
              <p14:xfrm>
                <a:off x="9321604" y="2503328"/>
                <a:ext cx="208440" cy="186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88D8D9-7EDB-729F-2686-97281BDECD8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303964" y="2485688"/>
                  <a:ext cx="244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525FEAB-3E0B-BDB8-EA2D-165295EE13EC}"/>
                    </a:ext>
                  </a:extLst>
                </p14:cNvPr>
                <p14:cNvContentPartPr/>
                <p14:nvPr/>
              </p14:nvContentPartPr>
              <p14:xfrm>
                <a:off x="9576484" y="2571368"/>
                <a:ext cx="312120" cy="142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525FEAB-3E0B-BDB8-EA2D-165295EE13E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558844" y="2553368"/>
                  <a:ext cx="347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60B29F6-15FA-5833-CDDB-F66283A13477}"/>
                    </a:ext>
                  </a:extLst>
                </p14:cNvPr>
                <p14:cNvContentPartPr/>
                <p14:nvPr/>
              </p14:nvContentPartPr>
              <p14:xfrm>
                <a:off x="10028284" y="2592968"/>
                <a:ext cx="18000" cy="142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60B29F6-15FA-5833-CDDB-F66283A134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010284" y="2575328"/>
                  <a:ext cx="53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B8B5753-8965-28FC-8C27-013CC71F38AE}"/>
                    </a:ext>
                  </a:extLst>
                </p14:cNvPr>
                <p14:cNvContentPartPr/>
                <p14:nvPr/>
              </p14:nvContentPartPr>
              <p14:xfrm>
                <a:off x="10087684" y="2486408"/>
                <a:ext cx="296640" cy="239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B8B5753-8965-28FC-8C27-013CC71F38A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69684" y="2468408"/>
                  <a:ext cx="3322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8B18267-C12D-3C95-E3CF-2E4698EAC3BA}"/>
                    </a:ext>
                  </a:extLst>
                </p14:cNvPr>
                <p14:cNvContentPartPr/>
                <p14:nvPr/>
              </p14:nvContentPartPr>
              <p14:xfrm>
                <a:off x="10468564" y="2517728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8B18267-C12D-3C95-E3CF-2E4698EAC3B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450924" y="250008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96C600B-3D15-90A8-F533-F227EF5441CE}"/>
                    </a:ext>
                  </a:extLst>
                </p14:cNvPr>
                <p14:cNvContentPartPr/>
                <p14:nvPr/>
              </p14:nvContentPartPr>
              <p14:xfrm>
                <a:off x="10385044" y="2610968"/>
                <a:ext cx="209160" cy="158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96C600B-3D15-90A8-F533-F227EF5441C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67404" y="2593328"/>
                  <a:ext cx="244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4F1265C-32BD-7F51-9F38-0EC5FE544307}"/>
                    </a:ext>
                  </a:extLst>
                </p14:cNvPr>
                <p14:cNvContentPartPr/>
                <p14:nvPr/>
              </p14:nvContentPartPr>
              <p14:xfrm>
                <a:off x="10657204" y="2495768"/>
                <a:ext cx="282240" cy="320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4F1265C-32BD-7F51-9F38-0EC5FE54430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39204" y="2478128"/>
                  <a:ext cx="31788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F654BDE-8739-F37A-515B-ECDF1B57C572}"/>
              </a:ext>
            </a:extLst>
          </p:cNvPr>
          <p:cNvGrpSpPr/>
          <p:nvPr/>
        </p:nvGrpSpPr>
        <p:grpSpPr>
          <a:xfrm>
            <a:off x="3596164" y="384368"/>
            <a:ext cx="757800" cy="277560"/>
            <a:chOff x="3596164" y="384368"/>
            <a:chExt cx="75780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33A5424-3120-6316-8B6A-CD6C540E5F8A}"/>
                    </a:ext>
                  </a:extLst>
                </p14:cNvPr>
                <p14:cNvContentPartPr/>
                <p14:nvPr/>
              </p14:nvContentPartPr>
              <p14:xfrm>
                <a:off x="4157764" y="639608"/>
                <a:ext cx="5760" cy="22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33A5424-3120-6316-8B6A-CD6C540E5F8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140124" y="621968"/>
                  <a:ext cx="41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5344F64-595A-043A-076A-717FFDE87336}"/>
                    </a:ext>
                  </a:extLst>
                </p14:cNvPr>
                <p14:cNvContentPartPr/>
                <p14:nvPr/>
              </p14:nvContentPartPr>
              <p14:xfrm>
                <a:off x="3596164" y="509288"/>
                <a:ext cx="387000" cy="27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5344F64-595A-043A-076A-717FFDE8733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78164" y="491648"/>
                  <a:ext cx="422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9473666-E889-8980-124F-39B705ED295A}"/>
                    </a:ext>
                  </a:extLst>
                </p14:cNvPr>
                <p14:cNvContentPartPr/>
                <p14:nvPr/>
              </p14:nvContentPartPr>
              <p14:xfrm>
                <a:off x="3927364" y="484808"/>
                <a:ext cx="284760" cy="9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9473666-E889-8980-124F-39B705ED295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09724" y="466808"/>
                  <a:ext cx="320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587C634-C6FC-BBD1-1108-2F44061C7091}"/>
                    </a:ext>
                  </a:extLst>
                </p14:cNvPr>
                <p14:cNvContentPartPr/>
                <p14:nvPr/>
              </p14:nvContentPartPr>
              <p14:xfrm>
                <a:off x="4141564" y="384368"/>
                <a:ext cx="212400" cy="243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587C634-C6FC-BBD1-1108-2F44061C709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123924" y="366368"/>
                  <a:ext cx="248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0E33281-DEF5-90CC-C9D9-E7FF2718CE13}"/>
                    </a:ext>
                  </a:extLst>
                </p14:cNvPr>
                <p14:cNvContentPartPr/>
                <p14:nvPr/>
              </p14:nvContentPartPr>
              <p14:xfrm>
                <a:off x="3617044" y="466448"/>
                <a:ext cx="663840" cy="28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0E33281-DEF5-90CC-C9D9-E7FF2718CE1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99044" y="448808"/>
                  <a:ext cx="6994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CB91765-99BC-5DBD-6700-10E6E00A0BA4}"/>
              </a:ext>
            </a:extLst>
          </p:cNvPr>
          <p:cNvGrpSpPr/>
          <p:nvPr/>
        </p:nvGrpSpPr>
        <p:grpSpPr>
          <a:xfrm>
            <a:off x="4688404" y="313808"/>
            <a:ext cx="906840" cy="348120"/>
            <a:chOff x="4688404" y="313808"/>
            <a:chExt cx="90684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914C3B8-C1DE-1161-4453-62DAC7B4361F}"/>
                    </a:ext>
                  </a:extLst>
                </p14:cNvPr>
                <p14:cNvContentPartPr/>
                <p14:nvPr/>
              </p14:nvContentPartPr>
              <p14:xfrm>
                <a:off x="4688404" y="313808"/>
                <a:ext cx="367920" cy="348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914C3B8-C1DE-1161-4453-62DAC7B4361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70764" y="296168"/>
                  <a:ext cx="4035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BC47D35-023C-287B-357D-652B19B4CF6F}"/>
                    </a:ext>
                  </a:extLst>
                </p14:cNvPr>
                <p14:cNvContentPartPr/>
                <p14:nvPr/>
              </p14:nvContentPartPr>
              <p14:xfrm>
                <a:off x="5163964" y="326048"/>
                <a:ext cx="431280" cy="314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BC47D35-023C-287B-357D-652B19B4CF6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146324" y="308048"/>
                  <a:ext cx="46692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97BB1BB-3CF8-C367-BB4F-AD33F9240439}"/>
              </a:ext>
            </a:extLst>
          </p:cNvPr>
          <p:cNvGrpSpPr/>
          <p:nvPr/>
        </p:nvGrpSpPr>
        <p:grpSpPr>
          <a:xfrm>
            <a:off x="5941204" y="355568"/>
            <a:ext cx="862560" cy="275040"/>
            <a:chOff x="5941204" y="355568"/>
            <a:chExt cx="86256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EABCEC0-F83F-CF28-4878-3920195CD417}"/>
                    </a:ext>
                  </a:extLst>
                </p14:cNvPr>
                <p14:cNvContentPartPr/>
                <p14:nvPr/>
              </p14:nvContentPartPr>
              <p14:xfrm>
                <a:off x="5941204" y="355568"/>
                <a:ext cx="523080" cy="263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EABCEC0-F83F-CF28-4878-3920195CD41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23204" y="337568"/>
                  <a:ext cx="558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87D37E2-3955-E77F-433D-2CBDA857A5AC}"/>
                    </a:ext>
                  </a:extLst>
                </p14:cNvPr>
                <p14:cNvContentPartPr/>
                <p14:nvPr/>
              </p14:nvContentPartPr>
              <p14:xfrm>
                <a:off x="6485524" y="422888"/>
                <a:ext cx="318240" cy="207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87D37E2-3955-E77F-433D-2CBDA857A5A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467524" y="404888"/>
                  <a:ext cx="3538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4F43AAF-8DBA-C663-3004-E8DF566533BD}"/>
              </a:ext>
            </a:extLst>
          </p:cNvPr>
          <p:cNvGrpSpPr/>
          <p:nvPr/>
        </p:nvGrpSpPr>
        <p:grpSpPr>
          <a:xfrm>
            <a:off x="7094284" y="229568"/>
            <a:ext cx="4457880" cy="718560"/>
            <a:chOff x="7094284" y="229568"/>
            <a:chExt cx="4457880" cy="7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BCC3268-756C-F839-9217-C59683F833C0}"/>
                    </a:ext>
                  </a:extLst>
                </p14:cNvPr>
                <p14:cNvContentPartPr/>
                <p14:nvPr/>
              </p14:nvContentPartPr>
              <p14:xfrm>
                <a:off x="7094284" y="374288"/>
                <a:ext cx="191880" cy="364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BCC3268-756C-F839-9217-C59683F833C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76644" y="356648"/>
                  <a:ext cx="2275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06E58E2-1D79-C827-FB18-B590173D5D9E}"/>
                    </a:ext>
                  </a:extLst>
                </p14:cNvPr>
                <p14:cNvContentPartPr/>
                <p14:nvPr/>
              </p14:nvContentPartPr>
              <p14:xfrm>
                <a:off x="7389124" y="367088"/>
                <a:ext cx="138600" cy="152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06E58E2-1D79-C827-FB18-B590173D5D9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371484" y="349448"/>
                  <a:ext cx="174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0C6FCFF-F9B2-BF72-B6F8-0564BAF75E4E}"/>
                    </a:ext>
                  </a:extLst>
                </p14:cNvPr>
                <p14:cNvContentPartPr/>
                <p14:nvPr/>
              </p14:nvContentPartPr>
              <p14:xfrm>
                <a:off x="7621324" y="319568"/>
                <a:ext cx="575280" cy="288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0C6FCFF-F9B2-BF72-B6F8-0564BAF75E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03684" y="301928"/>
                  <a:ext cx="6109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6D272E-4137-B047-8F0C-08DCCB7284DC}"/>
                    </a:ext>
                  </a:extLst>
                </p14:cNvPr>
                <p14:cNvContentPartPr/>
                <p14:nvPr/>
              </p14:nvContentPartPr>
              <p14:xfrm>
                <a:off x="8515564" y="351248"/>
                <a:ext cx="105480" cy="2210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6D272E-4137-B047-8F0C-08DCCB7284D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97564" y="333608"/>
                  <a:ext cx="1411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F164C89-7FCB-B5A7-D300-2A0D2B85CDD5}"/>
                    </a:ext>
                  </a:extLst>
                </p14:cNvPr>
                <p14:cNvContentPartPr/>
                <p14:nvPr/>
              </p14:nvContentPartPr>
              <p14:xfrm>
                <a:off x="8706004" y="350168"/>
                <a:ext cx="340560" cy="244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F164C89-7FCB-B5A7-D300-2A0D2B85CDD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88004" y="332168"/>
                  <a:ext cx="376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9DA30D5-2E5D-B773-64E5-529F1ECAC7DA}"/>
                    </a:ext>
                  </a:extLst>
                </p14:cNvPr>
                <p14:cNvContentPartPr/>
                <p14:nvPr/>
              </p14:nvContentPartPr>
              <p14:xfrm>
                <a:off x="9071764" y="240008"/>
                <a:ext cx="360" cy="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9DA30D5-2E5D-B773-64E5-529F1ECAC7D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054124" y="2220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CDE7840-C00C-EA76-A6BC-F06B9645BEA2}"/>
                    </a:ext>
                  </a:extLst>
                </p14:cNvPr>
                <p14:cNvContentPartPr/>
                <p14:nvPr/>
              </p14:nvContentPartPr>
              <p14:xfrm>
                <a:off x="9220084" y="589928"/>
                <a:ext cx="360" cy="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CDE7840-C00C-EA76-A6BC-F06B9645BEA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202084" y="57228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7E9947-62E0-1758-CE6C-9C4DB3814363}"/>
                    </a:ext>
                  </a:extLst>
                </p14:cNvPr>
                <p14:cNvContentPartPr/>
                <p14:nvPr/>
              </p14:nvContentPartPr>
              <p14:xfrm>
                <a:off x="9161764" y="374288"/>
                <a:ext cx="235080" cy="442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7E9947-62E0-1758-CE6C-9C4DB381436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144124" y="356288"/>
                  <a:ext cx="2707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D9B611A-57B9-6D0B-119C-54FD055E5DE4}"/>
                    </a:ext>
                  </a:extLst>
                </p14:cNvPr>
                <p14:cNvContentPartPr/>
                <p14:nvPr/>
              </p14:nvContentPartPr>
              <p14:xfrm>
                <a:off x="9500164" y="236768"/>
                <a:ext cx="133560" cy="348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D9B611A-57B9-6D0B-119C-54FD055E5DE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482524" y="219128"/>
                  <a:ext cx="1692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88D37B-88F4-C98A-AF26-38ED74A5C002}"/>
                    </a:ext>
                  </a:extLst>
                </p14:cNvPr>
                <p14:cNvContentPartPr/>
                <p14:nvPr/>
              </p14:nvContentPartPr>
              <p14:xfrm>
                <a:off x="8177524" y="740408"/>
                <a:ext cx="36720" cy="207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88D37B-88F4-C98A-AF26-38ED74A5C00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159524" y="722408"/>
                  <a:ext cx="72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A72E29D-C705-67F2-323D-2F1B45C7395B}"/>
                    </a:ext>
                  </a:extLst>
                </p14:cNvPr>
                <p14:cNvContentPartPr/>
                <p14:nvPr/>
              </p14:nvContentPartPr>
              <p14:xfrm>
                <a:off x="8256724" y="643208"/>
                <a:ext cx="360" cy="47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A72E29D-C705-67F2-323D-2F1B45C7395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239084" y="625568"/>
                  <a:ext cx="36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55A5BC7-323D-51D1-CC29-EFBE241CD37D}"/>
                    </a:ext>
                  </a:extLst>
                </p14:cNvPr>
                <p14:cNvContentPartPr/>
                <p14:nvPr/>
              </p14:nvContentPartPr>
              <p14:xfrm>
                <a:off x="8344564" y="744008"/>
                <a:ext cx="110880" cy="194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55A5BC7-323D-51D1-CC29-EFBE241CD37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326564" y="726008"/>
                  <a:ext cx="146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5D3DBCD-05DF-5C5B-605D-25848A45927D}"/>
                    </a:ext>
                  </a:extLst>
                </p14:cNvPr>
                <p14:cNvContentPartPr/>
                <p14:nvPr/>
              </p14:nvContentPartPr>
              <p14:xfrm>
                <a:off x="8740564" y="715928"/>
                <a:ext cx="79920" cy="213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5D3DBCD-05DF-5C5B-605D-25848A45927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22564" y="698288"/>
                  <a:ext cx="115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AC40ACD-C65F-C0E7-7662-363F67C4E58A}"/>
                    </a:ext>
                  </a:extLst>
                </p14:cNvPr>
                <p14:cNvContentPartPr/>
                <p14:nvPr/>
              </p14:nvContentPartPr>
              <p14:xfrm>
                <a:off x="8753884" y="748688"/>
                <a:ext cx="226800" cy="53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AC40ACD-C65F-C0E7-7662-363F67C4E58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736244" y="731048"/>
                  <a:ext cx="262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4A3CBF2-1BF8-520F-C264-38E3B2192857}"/>
                    </a:ext>
                  </a:extLst>
                </p14:cNvPr>
                <p14:cNvContentPartPr/>
                <p14:nvPr/>
              </p14:nvContentPartPr>
              <p14:xfrm>
                <a:off x="8931364" y="693968"/>
                <a:ext cx="434520" cy="210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4A3CBF2-1BF8-520F-C264-38E3B219285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913724" y="675968"/>
                  <a:ext cx="4701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49ABFB3-6D6C-B35B-9514-28D0942D2BCB}"/>
                    </a:ext>
                  </a:extLst>
                </p14:cNvPr>
                <p14:cNvContentPartPr/>
                <p14:nvPr/>
              </p14:nvContentPartPr>
              <p14:xfrm>
                <a:off x="9710404" y="229568"/>
                <a:ext cx="159480" cy="335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49ABFB3-6D6C-B35B-9514-28D0942D2BC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692404" y="211928"/>
                  <a:ext cx="195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AE4197D-634A-FBF9-B425-99643C886A64}"/>
                    </a:ext>
                  </a:extLst>
                </p14:cNvPr>
                <p14:cNvContentPartPr/>
                <p14:nvPr/>
              </p14:nvContentPartPr>
              <p14:xfrm>
                <a:off x="9967444" y="387608"/>
                <a:ext cx="155160" cy="173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AE4197D-634A-FBF9-B425-99643C886A6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949804" y="369968"/>
                  <a:ext cx="1908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81181D0-43DC-1F8F-3380-B5BD238A1687}"/>
                    </a:ext>
                  </a:extLst>
                </p14:cNvPr>
                <p14:cNvContentPartPr/>
                <p14:nvPr/>
              </p14:nvContentPartPr>
              <p14:xfrm>
                <a:off x="10258684" y="364928"/>
                <a:ext cx="221040" cy="231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81181D0-43DC-1F8F-3380-B5BD238A168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240684" y="347288"/>
                  <a:ext cx="256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B4E52C5-FD57-7CB6-2A59-BCC3ADC57476}"/>
                    </a:ext>
                  </a:extLst>
                </p14:cNvPr>
                <p14:cNvContentPartPr/>
                <p14:nvPr/>
              </p14:nvContentPartPr>
              <p14:xfrm>
                <a:off x="10610044" y="319568"/>
                <a:ext cx="158040" cy="249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B4E52C5-FD57-7CB6-2A59-BCC3ADC5747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592404" y="301568"/>
                  <a:ext cx="193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299CAE5-BEA4-76FE-736B-BA1DB47B943E}"/>
                    </a:ext>
                  </a:extLst>
                </p14:cNvPr>
                <p14:cNvContentPartPr/>
                <p14:nvPr/>
              </p14:nvContentPartPr>
              <p14:xfrm>
                <a:off x="10794724" y="282848"/>
                <a:ext cx="147240" cy="311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299CAE5-BEA4-76FE-736B-BA1DB47B943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776724" y="264848"/>
                  <a:ext cx="182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957232-D3FD-FF19-25D7-EA9329FADDB9}"/>
                    </a:ext>
                  </a:extLst>
                </p14:cNvPr>
                <p14:cNvContentPartPr/>
                <p14:nvPr/>
              </p14:nvContentPartPr>
              <p14:xfrm>
                <a:off x="11298364" y="261968"/>
                <a:ext cx="112320" cy="391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957232-D3FD-FF19-25D7-EA9329FADDB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280364" y="244328"/>
                  <a:ext cx="1479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4E0380A-DEEE-4859-3C77-E35BA4E2073B}"/>
                    </a:ext>
                  </a:extLst>
                </p14:cNvPr>
                <p14:cNvContentPartPr/>
                <p14:nvPr/>
              </p14:nvContentPartPr>
              <p14:xfrm>
                <a:off x="11346964" y="822848"/>
                <a:ext cx="360" cy="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4E0380A-DEEE-4859-3C77-E35BA4E2073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329324" y="80484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C5EE78E-0E2D-33CD-01B5-4AABBF995CD9}"/>
                    </a:ext>
                  </a:extLst>
                </p14:cNvPr>
                <p14:cNvContentPartPr/>
                <p14:nvPr/>
              </p14:nvContentPartPr>
              <p14:xfrm>
                <a:off x="9651004" y="704048"/>
                <a:ext cx="175680" cy="1976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C5EE78E-0E2D-33CD-01B5-4AABBF995C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33364" y="686408"/>
                  <a:ext cx="211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11B7A70-FB08-1EAA-C3EB-5786D2F8D0A8}"/>
                    </a:ext>
                  </a:extLst>
                </p14:cNvPr>
                <p14:cNvContentPartPr/>
                <p14:nvPr/>
              </p14:nvContentPartPr>
              <p14:xfrm>
                <a:off x="9987964" y="668768"/>
                <a:ext cx="16560" cy="295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11B7A70-FB08-1EAA-C3EB-5786D2F8D0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69964" y="651128"/>
                  <a:ext cx="52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D30050E-6C86-7B57-F7C9-4B8CF1C068EA}"/>
                    </a:ext>
                  </a:extLst>
                </p14:cNvPr>
                <p14:cNvContentPartPr/>
                <p14:nvPr/>
              </p14:nvContentPartPr>
              <p14:xfrm>
                <a:off x="9950884" y="676688"/>
                <a:ext cx="271800" cy="240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D30050E-6C86-7B57-F7C9-4B8CF1C068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32884" y="659048"/>
                  <a:ext cx="3074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D814C55-F9A0-5F65-39D6-9CCCD72BA738}"/>
                    </a:ext>
                  </a:extLst>
                </p14:cNvPr>
                <p14:cNvContentPartPr/>
                <p14:nvPr/>
              </p14:nvContentPartPr>
              <p14:xfrm>
                <a:off x="10197844" y="692888"/>
                <a:ext cx="384120" cy="135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D814C55-F9A0-5F65-39D6-9CCCD72BA73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180204" y="675248"/>
                  <a:ext cx="419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C16D94A-62BB-27EA-C1B2-95B6B8D9C0DC}"/>
                    </a:ext>
                  </a:extLst>
                </p14:cNvPr>
                <p14:cNvContentPartPr/>
                <p14:nvPr/>
              </p14:nvContentPartPr>
              <p14:xfrm>
                <a:off x="10742884" y="718448"/>
                <a:ext cx="329760" cy="1994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C16D94A-62BB-27EA-C1B2-95B6B8D9C0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24884" y="700808"/>
                  <a:ext cx="365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4C940D8-3BCD-EDFD-97F8-4EB30BF2AAEA}"/>
                    </a:ext>
                  </a:extLst>
                </p14:cNvPr>
                <p14:cNvContentPartPr/>
                <p14:nvPr/>
              </p14:nvContentPartPr>
              <p14:xfrm>
                <a:off x="11186764" y="690728"/>
                <a:ext cx="365400" cy="221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4C940D8-3BCD-EDFD-97F8-4EB30BF2AAE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168764" y="672728"/>
                  <a:ext cx="40104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497620-C3C1-AFDE-F832-1015B6D02C16}"/>
              </a:ext>
            </a:extLst>
          </p:cNvPr>
          <p:cNvGrpSpPr/>
          <p:nvPr/>
        </p:nvGrpSpPr>
        <p:grpSpPr>
          <a:xfrm>
            <a:off x="1882204" y="4768088"/>
            <a:ext cx="1328040" cy="353160"/>
            <a:chOff x="1882204" y="4768088"/>
            <a:chExt cx="1328040" cy="3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B8226EE-B71A-D06F-2971-A73362BA2A18}"/>
                    </a:ext>
                  </a:extLst>
                </p14:cNvPr>
                <p14:cNvContentPartPr/>
                <p14:nvPr/>
              </p14:nvContentPartPr>
              <p14:xfrm>
                <a:off x="1882204" y="5058968"/>
                <a:ext cx="426600" cy="36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B8226EE-B71A-D06F-2971-A73362BA2A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864204" y="5040968"/>
                  <a:ext cx="462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FC671DA-C45B-064D-9540-BDDF01E47547}"/>
                    </a:ext>
                  </a:extLst>
                </p14:cNvPr>
                <p14:cNvContentPartPr/>
                <p14:nvPr/>
              </p14:nvContentPartPr>
              <p14:xfrm>
                <a:off x="2271724" y="4982648"/>
                <a:ext cx="94680" cy="1386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FC671DA-C45B-064D-9540-BDDF01E4754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54084" y="4964648"/>
                  <a:ext cx="130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7DAAD15-A813-46D2-EE36-163E1C81D20A}"/>
                    </a:ext>
                  </a:extLst>
                </p14:cNvPr>
                <p14:cNvContentPartPr/>
                <p14:nvPr/>
              </p14:nvContentPartPr>
              <p14:xfrm>
                <a:off x="2542804" y="4890128"/>
                <a:ext cx="248760" cy="136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7DAAD15-A813-46D2-EE36-163E1C81D2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24804" y="4872488"/>
                  <a:ext cx="284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4E66C2E-9D08-7C61-9D76-7FAD5B2AA634}"/>
                    </a:ext>
                  </a:extLst>
                </p14:cNvPr>
                <p14:cNvContentPartPr/>
                <p14:nvPr/>
              </p14:nvContentPartPr>
              <p14:xfrm>
                <a:off x="2888764" y="4768088"/>
                <a:ext cx="321480" cy="242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4E66C2E-9D08-7C61-9D76-7FAD5B2AA63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71124" y="4750088"/>
                  <a:ext cx="35712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322619F-7158-5E03-B5A4-8C101B9CFBA3}"/>
              </a:ext>
            </a:extLst>
          </p:cNvPr>
          <p:cNvGrpSpPr/>
          <p:nvPr/>
        </p:nvGrpSpPr>
        <p:grpSpPr>
          <a:xfrm>
            <a:off x="3493924" y="4652888"/>
            <a:ext cx="1561320" cy="294840"/>
            <a:chOff x="3493924" y="4652888"/>
            <a:chExt cx="1561320" cy="2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1316BF9-85C5-5A13-AB00-08907D3E1289}"/>
                    </a:ext>
                  </a:extLst>
                </p14:cNvPr>
                <p14:cNvContentPartPr/>
                <p14:nvPr/>
              </p14:nvContentPartPr>
              <p14:xfrm>
                <a:off x="3493924" y="4677008"/>
                <a:ext cx="527040" cy="270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1316BF9-85C5-5A13-AB00-08907D3E128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75924" y="4659008"/>
                  <a:ext cx="5626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CFECB63-FE08-A3F4-2B27-DA1E712495F7}"/>
                    </a:ext>
                  </a:extLst>
                </p14:cNvPr>
                <p14:cNvContentPartPr/>
                <p14:nvPr/>
              </p14:nvContentPartPr>
              <p14:xfrm>
                <a:off x="4046164" y="4734248"/>
                <a:ext cx="215640" cy="148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CFECB63-FE08-A3F4-2B27-DA1E712495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28164" y="4716248"/>
                  <a:ext cx="251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0BA6A04-5589-A51A-8C1C-F5203D3308A9}"/>
                    </a:ext>
                  </a:extLst>
                </p14:cNvPr>
                <p14:cNvContentPartPr/>
                <p14:nvPr/>
              </p14:nvContentPartPr>
              <p14:xfrm>
                <a:off x="4466284" y="4652888"/>
                <a:ext cx="141840" cy="273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0BA6A04-5589-A51A-8C1C-F5203D3308A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48284" y="4635248"/>
                  <a:ext cx="177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08257BC-EDAB-432E-20DC-31F151741B1E}"/>
                    </a:ext>
                  </a:extLst>
                </p14:cNvPr>
                <p14:cNvContentPartPr/>
                <p14:nvPr/>
              </p14:nvContentPartPr>
              <p14:xfrm>
                <a:off x="4656364" y="4688168"/>
                <a:ext cx="143640" cy="122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08257BC-EDAB-432E-20DC-31F151741B1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38364" y="4670168"/>
                  <a:ext cx="179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6AFBEB3-8CB2-51AA-1D09-AF737ACF7A23}"/>
                    </a:ext>
                  </a:extLst>
                </p14:cNvPr>
                <p14:cNvContentPartPr/>
                <p14:nvPr/>
              </p14:nvContentPartPr>
              <p14:xfrm>
                <a:off x="4862284" y="4674848"/>
                <a:ext cx="192960" cy="175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6AFBEB3-8CB2-51AA-1D09-AF737ACF7A2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44284" y="4657208"/>
                  <a:ext cx="228600" cy="21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092A976-A786-A7D7-A309-E147E1D36E37}"/>
                  </a:ext>
                </a:extLst>
              </p14:cNvPr>
              <p14:cNvContentPartPr/>
              <p14:nvPr/>
            </p14:nvContentPartPr>
            <p14:xfrm>
              <a:off x="5363404" y="4649288"/>
              <a:ext cx="28800" cy="1141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092A976-A786-A7D7-A309-E147E1D36E3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345404" y="4631648"/>
                <a:ext cx="644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B3E4F9A-CA3E-4C64-2108-D6F68F8FD004}"/>
                  </a:ext>
                </a:extLst>
              </p14:cNvPr>
              <p14:cNvContentPartPr/>
              <p14:nvPr/>
            </p14:nvContentPartPr>
            <p14:xfrm>
              <a:off x="5437564" y="4483328"/>
              <a:ext cx="28800" cy="270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B3E4F9A-CA3E-4C64-2108-D6F68F8FD00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419564" y="4465328"/>
                <a:ext cx="644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8F3DCAB-E38A-FE54-208B-CC40ABF322D7}"/>
                  </a:ext>
                </a:extLst>
              </p14:cNvPr>
              <p14:cNvContentPartPr/>
              <p14:nvPr/>
            </p14:nvContentPartPr>
            <p14:xfrm>
              <a:off x="5628724" y="4626608"/>
              <a:ext cx="187560" cy="680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8F3DCAB-E38A-FE54-208B-CC40ABF322D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611084" y="4608608"/>
                <a:ext cx="22320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26978F7-3081-BE86-403B-37E44E40AC46}"/>
              </a:ext>
            </a:extLst>
          </p:cNvPr>
          <p:cNvGrpSpPr/>
          <p:nvPr/>
        </p:nvGrpSpPr>
        <p:grpSpPr>
          <a:xfrm>
            <a:off x="6260524" y="4493408"/>
            <a:ext cx="618480" cy="194040"/>
            <a:chOff x="6260524" y="4493408"/>
            <a:chExt cx="61848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CBC563E-7D06-297F-C1AD-576D4DAB0310}"/>
                    </a:ext>
                  </a:extLst>
                </p14:cNvPr>
                <p14:cNvContentPartPr/>
                <p14:nvPr/>
              </p14:nvContentPartPr>
              <p14:xfrm>
                <a:off x="6268444" y="4527968"/>
                <a:ext cx="42120" cy="150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CBC563E-7D06-297F-C1AD-576D4DAB031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50804" y="4510328"/>
                  <a:ext cx="77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8651566-F57B-A8C9-0985-2CFE8051D3D4}"/>
                    </a:ext>
                  </a:extLst>
                </p14:cNvPr>
                <p14:cNvContentPartPr/>
                <p14:nvPr/>
              </p14:nvContentPartPr>
              <p14:xfrm>
                <a:off x="6260524" y="4493408"/>
                <a:ext cx="618480" cy="194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8651566-F57B-A8C9-0985-2CFE8051D3D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42884" y="4475408"/>
                  <a:ext cx="65412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136800B-A24A-7352-6708-55BB6BF06B96}"/>
              </a:ext>
            </a:extLst>
          </p:cNvPr>
          <p:cNvGrpSpPr/>
          <p:nvPr/>
        </p:nvGrpSpPr>
        <p:grpSpPr>
          <a:xfrm>
            <a:off x="7217044" y="4265528"/>
            <a:ext cx="2530440" cy="453240"/>
            <a:chOff x="7217044" y="4265528"/>
            <a:chExt cx="253044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21AF865-3906-A35A-61F3-1CCD80AE4D2B}"/>
                    </a:ext>
                  </a:extLst>
                </p14:cNvPr>
                <p14:cNvContentPartPr/>
                <p14:nvPr/>
              </p14:nvContentPartPr>
              <p14:xfrm>
                <a:off x="7217044" y="4525808"/>
                <a:ext cx="225360" cy="153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21AF865-3906-A35A-61F3-1CCD80AE4D2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99044" y="4508168"/>
                  <a:ext cx="261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8802EB9-469F-5E06-BBB9-699BAE32493E}"/>
                    </a:ext>
                  </a:extLst>
                </p14:cNvPr>
                <p14:cNvContentPartPr/>
                <p14:nvPr/>
              </p14:nvContentPartPr>
              <p14:xfrm>
                <a:off x="7489204" y="4436528"/>
                <a:ext cx="380880" cy="274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8802EB9-469F-5E06-BBB9-699BAE32493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71204" y="4418888"/>
                  <a:ext cx="4165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1F29BB5-2632-669A-DCA2-EFC6D8E7A621}"/>
                    </a:ext>
                  </a:extLst>
                </p14:cNvPr>
                <p14:cNvContentPartPr/>
                <p14:nvPr/>
              </p14:nvContentPartPr>
              <p14:xfrm>
                <a:off x="7791964" y="4513568"/>
                <a:ext cx="356040" cy="17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1F29BB5-2632-669A-DCA2-EFC6D8E7A62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74324" y="4495928"/>
                  <a:ext cx="391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E1F1049-3461-F5C8-87B2-A6A12B37462F}"/>
                    </a:ext>
                  </a:extLst>
                </p14:cNvPr>
                <p14:cNvContentPartPr/>
                <p14:nvPr/>
              </p14:nvContentPartPr>
              <p14:xfrm>
                <a:off x="8059444" y="4504928"/>
                <a:ext cx="348120" cy="163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E1F1049-3461-F5C8-87B2-A6A12B37462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41444" y="4487288"/>
                  <a:ext cx="383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E1D53AE-D6E2-7B95-7442-2AFFB4ED6743}"/>
                    </a:ext>
                  </a:extLst>
                </p14:cNvPr>
                <p14:cNvContentPartPr/>
                <p14:nvPr/>
              </p14:nvContentPartPr>
              <p14:xfrm>
                <a:off x="8518804" y="4525808"/>
                <a:ext cx="79920" cy="111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E1D53AE-D6E2-7B95-7442-2AFFB4ED674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01164" y="4508168"/>
                  <a:ext cx="115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8B7CBDE-73FF-8CF7-81AA-538956A5450F}"/>
                    </a:ext>
                  </a:extLst>
                </p14:cNvPr>
                <p14:cNvContentPartPr/>
                <p14:nvPr/>
              </p14:nvContentPartPr>
              <p14:xfrm>
                <a:off x="8730844" y="4493048"/>
                <a:ext cx="152640" cy="147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8B7CBDE-73FF-8CF7-81AA-538956A5450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13204" y="4475048"/>
                  <a:ext cx="188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5D0FBA-E905-F16E-FACC-795445F6FDF9}"/>
                    </a:ext>
                  </a:extLst>
                </p14:cNvPr>
                <p14:cNvContentPartPr/>
                <p14:nvPr/>
              </p14:nvContentPartPr>
              <p14:xfrm>
                <a:off x="9024604" y="4434728"/>
                <a:ext cx="497520" cy="252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5D0FBA-E905-F16E-FACC-795445F6FDF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06964" y="4417088"/>
                  <a:ext cx="5331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5F3B1EB-260A-BAFE-0C96-B3075D621DBF}"/>
                    </a:ext>
                  </a:extLst>
                </p14:cNvPr>
                <p14:cNvContentPartPr/>
                <p14:nvPr/>
              </p14:nvContentPartPr>
              <p14:xfrm>
                <a:off x="9649564" y="4265528"/>
                <a:ext cx="97920" cy="356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5F3B1EB-260A-BAFE-0C96-B3075D621DB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31564" y="4247888"/>
                  <a:ext cx="1335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168D286-5E1C-7F83-1469-FCE2FC6B007B}"/>
                    </a:ext>
                  </a:extLst>
                </p14:cNvPr>
                <p14:cNvContentPartPr/>
                <p14:nvPr/>
              </p14:nvContentPartPr>
              <p14:xfrm>
                <a:off x="9717244" y="4718408"/>
                <a:ext cx="360" cy="3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168D286-5E1C-7F83-1469-FCE2FC6B007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699244" y="47004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0354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1E9C-404C-528A-95AC-7BB71A59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55AD8-7907-32A3-F9B8-0C1AD2FBD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F57BE-CED5-C027-3C5F-3F54DB43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1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B6CA-ABFD-A811-49CE-A29B6825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436F-9B06-8BD3-D217-CE2942D40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0A647-0906-9B7A-2992-5C5696C7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99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A26E-5708-15F9-015D-465C2375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7810C-DB39-023E-3AFB-C3F3DF91C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775B4-1150-9E9D-9303-4A4B8806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04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7B4A-6D5C-E56D-A78F-8D383DF1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29E5F-2122-E964-E6D2-165448EEA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4E88B-DA88-763A-9BD9-FBEE00FE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56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B243-27A7-C3FE-B849-C4F39A91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4F886-72B1-52D1-D3D2-D84E5EF63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3DD61-2AC0-D949-0175-45533D1C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80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75DA-6031-522D-DE06-0E0600C20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9414-A1F0-DE6E-B760-13757A622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22717-D56B-A265-7DCD-09207628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0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C4CB-B235-9792-4547-49A14976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E9378-05A7-1893-31DA-E1C3DD4E0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2DEF5-0F74-0543-A189-7A6D7925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5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3904-E49E-0088-DF99-65C9A941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5974-1AC9-AE0D-66AC-114493074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E037A-2E32-7DB4-3D51-3CE1559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2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90DD-0FD4-3EEB-D538-6DEAB9DB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5F95D-2BFE-4E5E-54B5-E5F7C229B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72087-B9DC-BC3B-79D7-940E1D0D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05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B688-7E40-634D-C237-66307B00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424C6-7D37-A27A-3953-3930F76A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1D477-C36A-4E77-B8AA-2DB6A24A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92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125A-05DC-78B0-F24F-5712E253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8520-14DB-6F4E-38B4-45D2F4E28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852F2-B9AF-5EF6-01B7-4865D957D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55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883B-7FF6-2C44-1C45-217786AC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7709-4F40-A139-F4A0-E4146D805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9A1B8-ADCC-1D06-130F-46C9F740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1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D115-BC35-6A55-4995-D4FEE335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80C2E-0973-7923-90FC-5CE2115A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16202-F04B-5230-3922-814B87CC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89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6D3F-52D3-BDF5-E789-6F518E21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507C1-9350-6C82-5B11-824769B80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3C3C6-33F1-E6F3-91BD-E828475A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60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9C60-6E0C-B1A1-254C-813A5E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A7279-9893-295B-8BC7-B045825BC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46282-9CC1-1301-91EA-F875393C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68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0028-5C27-0C28-591F-23098DAA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E3C90-FB6A-1FCB-EA65-1E94F191B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DE9E0-C985-1D12-12D1-41AE42B1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05F5809-7E04-E5BF-1BF0-E1D2B7030D99}"/>
              </a:ext>
            </a:extLst>
          </p:cNvPr>
          <p:cNvGrpSpPr/>
          <p:nvPr/>
        </p:nvGrpSpPr>
        <p:grpSpPr>
          <a:xfrm>
            <a:off x="5671924" y="5775728"/>
            <a:ext cx="6193800" cy="1039320"/>
            <a:chOff x="5671924" y="5775728"/>
            <a:chExt cx="6193800" cy="103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7744248-AE97-35D5-E2C8-98449EA368DC}"/>
                    </a:ext>
                  </a:extLst>
                </p14:cNvPr>
                <p14:cNvContentPartPr/>
                <p14:nvPr/>
              </p14:nvContentPartPr>
              <p14:xfrm>
                <a:off x="6903124" y="5903528"/>
                <a:ext cx="4320" cy="24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7744248-AE97-35D5-E2C8-98449EA368D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85124" y="5885528"/>
                  <a:ext cx="39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8C3F9B-C3C5-903A-EEA7-EF52D9F0E220}"/>
                    </a:ext>
                  </a:extLst>
                </p14:cNvPr>
                <p14:cNvContentPartPr/>
                <p14:nvPr/>
              </p14:nvContentPartPr>
              <p14:xfrm>
                <a:off x="5671924" y="5838008"/>
                <a:ext cx="2880" cy="10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8C3F9B-C3C5-903A-EEA7-EF52D9F0E2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53924" y="5820008"/>
                  <a:ext cx="38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8D963A-3970-56C3-86F4-045840E6CD66}"/>
                    </a:ext>
                  </a:extLst>
                </p14:cNvPr>
                <p14:cNvContentPartPr/>
                <p14:nvPr/>
              </p14:nvContentPartPr>
              <p14:xfrm>
                <a:off x="5729884" y="5940968"/>
                <a:ext cx="2909880" cy="130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8D963A-3970-56C3-86F4-045840E6CD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11884" y="5923328"/>
                  <a:ext cx="29455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8F22BBD-18BC-14C0-45C0-6DCED3EE94EC}"/>
                    </a:ext>
                  </a:extLst>
                </p14:cNvPr>
                <p14:cNvContentPartPr/>
                <p14:nvPr/>
              </p14:nvContentPartPr>
              <p14:xfrm>
                <a:off x="7146844" y="6052568"/>
                <a:ext cx="423360" cy="245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8F22BBD-18BC-14C0-45C0-6DCED3EE94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29204" y="6034568"/>
                  <a:ext cx="4590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631617-3A59-3DB6-7BAD-1913CED99109}"/>
                    </a:ext>
                  </a:extLst>
                </p14:cNvPr>
                <p14:cNvContentPartPr/>
                <p14:nvPr/>
              </p14:nvContentPartPr>
              <p14:xfrm>
                <a:off x="7501084" y="6178568"/>
                <a:ext cx="102600" cy="169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631617-3A59-3DB6-7BAD-1913CED991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83444" y="6160568"/>
                  <a:ext cx="138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4AF130-CA8B-070E-C9E9-2B252E476182}"/>
                    </a:ext>
                  </a:extLst>
                </p14:cNvPr>
                <p14:cNvContentPartPr/>
                <p14:nvPr/>
              </p14:nvContentPartPr>
              <p14:xfrm>
                <a:off x="7829764" y="6159128"/>
                <a:ext cx="42120" cy="162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4AF130-CA8B-070E-C9E9-2B252E47618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12124" y="6141128"/>
                  <a:ext cx="77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B5F02F-8824-4485-4713-D372BF00CEB0}"/>
                    </a:ext>
                  </a:extLst>
                </p14:cNvPr>
                <p14:cNvContentPartPr/>
                <p14:nvPr/>
              </p14:nvContentPartPr>
              <p14:xfrm>
                <a:off x="7734364" y="6102248"/>
                <a:ext cx="248040" cy="125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B5F02F-8824-4485-4713-D372BF00CE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16364" y="6084248"/>
                  <a:ext cx="283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BD9E4BD-169F-FA7C-66AC-E2554E74101D}"/>
                    </a:ext>
                  </a:extLst>
                </p14:cNvPr>
                <p14:cNvContentPartPr/>
                <p14:nvPr/>
              </p14:nvContentPartPr>
              <p14:xfrm>
                <a:off x="7992844" y="6189368"/>
                <a:ext cx="148320" cy="121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BD9E4BD-169F-FA7C-66AC-E2554E7410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74844" y="6171368"/>
                  <a:ext cx="183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BF2E79-D0E1-1150-A15E-7F8CC066576D}"/>
                    </a:ext>
                  </a:extLst>
                </p14:cNvPr>
                <p14:cNvContentPartPr/>
                <p14:nvPr/>
              </p14:nvContentPartPr>
              <p14:xfrm>
                <a:off x="8390284" y="6050768"/>
                <a:ext cx="116640" cy="207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BF2E79-D0E1-1150-A15E-7F8CC06657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72644" y="6032768"/>
                  <a:ext cx="152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0C347D-463B-88A7-C6FC-703A1E896783}"/>
                    </a:ext>
                  </a:extLst>
                </p14:cNvPr>
                <p14:cNvContentPartPr/>
                <p14:nvPr/>
              </p14:nvContentPartPr>
              <p14:xfrm>
                <a:off x="8489644" y="6122768"/>
                <a:ext cx="178200" cy="406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0C347D-463B-88A7-C6FC-703A1E89678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72004" y="6104768"/>
                  <a:ext cx="2138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9CCC20-79C9-407C-5123-F23D19B4DD9E}"/>
                    </a:ext>
                  </a:extLst>
                </p14:cNvPr>
                <p14:cNvContentPartPr/>
                <p14:nvPr/>
              </p14:nvContentPartPr>
              <p14:xfrm>
                <a:off x="8776924" y="6138608"/>
                <a:ext cx="128160" cy="224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9CCC20-79C9-407C-5123-F23D19B4DD9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58924" y="6120608"/>
                  <a:ext cx="1638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8D0627-41D8-ACD0-1F14-A0C116702820}"/>
                    </a:ext>
                  </a:extLst>
                </p14:cNvPr>
                <p14:cNvContentPartPr/>
                <p14:nvPr/>
              </p14:nvContentPartPr>
              <p14:xfrm>
                <a:off x="8964484" y="6083888"/>
                <a:ext cx="210240" cy="191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8D0627-41D8-ACD0-1F14-A0C1167028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46484" y="6066248"/>
                  <a:ext cx="245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6DE895D-2153-9019-A018-4E67C136178E}"/>
                    </a:ext>
                  </a:extLst>
                </p14:cNvPr>
                <p14:cNvContentPartPr/>
                <p14:nvPr/>
              </p14:nvContentPartPr>
              <p14:xfrm>
                <a:off x="9217204" y="5936288"/>
                <a:ext cx="80280" cy="304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6DE895D-2153-9019-A018-4E67C13617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99564" y="5918288"/>
                  <a:ext cx="1159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372795-05C2-EFBD-E618-BBB626D0C434}"/>
                    </a:ext>
                  </a:extLst>
                </p14:cNvPr>
                <p14:cNvContentPartPr/>
                <p14:nvPr/>
              </p14:nvContentPartPr>
              <p14:xfrm>
                <a:off x="9360124" y="6051128"/>
                <a:ext cx="102240" cy="140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372795-05C2-EFBD-E618-BBB626D0C43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342124" y="6033488"/>
                  <a:ext cx="137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252FF4C-5B90-62DD-5E52-B3DF711698DA}"/>
                    </a:ext>
                  </a:extLst>
                </p14:cNvPr>
                <p14:cNvContentPartPr/>
                <p14:nvPr/>
              </p14:nvContentPartPr>
              <p14:xfrm>
                <a:off x="9547324" y="6056168"/>
                <a:ext cx="98640" cy="138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252FF4C-5B90-62DD-5E52-B3DF711698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29684" y="6038168"/>
                  <a:ext cx="134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D09697-E8EF-FB73-B2BB-5585B85CB953}"/>
                    </a:ext>
                  </a:extLst>
                </p14:cNvPr>
                <p14:cNvContentPartPr/>
                <p14:nvPr/>
              </p14:nvContentPartPr>
              <p14:xfrm>
                <a:off x="9712924" y="6014768"/>
                <a:ext cx="116280" cy="146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D09697-E8EF-FB73-B2BB-5585B85CB9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695284" y="5997128"/>
                  <a:ext cx="151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CA4DAC5-9E4A-A55A-FD57-F670E9B0A4BA}"/>
                    </a:ext>
                  </a:extLst>
                </p14:cNvPr>
                <p14:cNvContentPartPr/>
                <p14:nvPr/>
              </p14:nvContentPartPr>
              <p14:xfrm>
                <a:off x="9933964" y="5968688"/>
                <a:ext cx="28800" cy="158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A4DAC5-9E4A-A55A-FD57-F670E9B0A4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15964" y="5951048"/>
                  <a:ext cx="64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6752168-DCD6-0E3A-C982-71EB2067E994}"/>
                    </a:ext>
                  </a:extLst>
                </p14:cNvPr>
                <p14:cNvContentPartPr/>
                <p14:nvPr/>
              </p14:nvContentPartPr>
              <p14:xfrm>
                <a:off x="9941884" y="5897408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6752168-DCD6-0E3A-C982-71EB2067E9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24244" y="58794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7BB3449-3DD8-2255-A55F-4CD84C44B902}"/>
                    </a:ext>
                  </a:extLst>
                </p14:cNvPr>
                <p14:cNvContentPartPr/>
                <p14:nvPr/>
              </p14:nvContentPartPr>
              <p14:xfrm>
                <a:off x="10028284" y="5968688"/>
                <a:ext cx="207720" cy="191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7BB3449-3DD8-2255-A55F-4CD84C44B90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010284" y="5950688"/>
                  <a:ext cx="243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0631B8B-9F8A-B557-2235-EBA3AA08BEAA}"/>
                    </a:ext>
                  </a:extLst>
                </p14:cNvPr>
                <p14:cNvContentPartPr/>
                <p14:nvPr/>
              </p14:nvContentPartPr>
              <p14:xfrm>
                <a:off x="10241044" y="5965808"/>
                <a:ext cx="210600" cy="140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0631B8B-9F8A-B557-2235-EBA3AA08BEA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223044" y="5948168"/>
                  <a:ext cx="246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06DF5F-F392-9092-BCDD-20F5761AE700}"/>
                    </a:ext>
                  </a:extLst>
                </p14:cNvPr>
                <p14:cNvContentPartPr/>
                <p14:nvPr/>
              </p14:nvContentPartPr>
              <p14:xfrm>
                <a:off x="10693564" y="5829368"/>
                <a:ext cx="47520" cy="241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06DF5F-F392-9092-BCDD-20F5761AE7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75924" y="5811728"/>
                  <a:ext cx="831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633D19-D0BA-C4C9-43F7-A6C5B9EE2FFE}"/>
                    </a:ext>
                  </a:extLst>
                </p14:cNvPr>
                <p14:cNvContentPartPr/>
                <p14:nvPr/>
              </p14:nvContentPartPr>
              <p14:xfrm>
                <a:off x="10687084" y="5775728"/>
                <a:ext cx="659160" cy="176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633D19-D0BA-C4C9-43F7-A6C5B9EE2FF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669084" y="5758088"/>
                  <a:ext cx="694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9F29D5-0620-9D2E-4707-E8D60E58A1D9}"/>
                    </a:ext>
                  </a:extLst>
                </p14:cNvPr>
                <p14:cNvContentPartPr/>
                <p14:nvPr/>
              </p14:nvContentPartPr>
              <p14:xfrm>
                <a:off x="7719244" y="6537128"/>
                <a:ext cx="174240" cy="142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9F29D5-0620-9D2E-4707-E8D60E58A1D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01244" y="6519488"/>
                  <a:ext cx="209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47D258F-B782-E950-B0D6-BF408F4E0812}"/>
                    </a:ext>
                  </a:extLst>
                </p14:cNvPr>
                <p14:cNvContentPartPr/>
                <p14:nvPr/>
              </p14:nvContentPartPr>
              <p14:xfrm>
                <a:off x="8027764" y="6407528"/>
                <a:ext cx="32760" cy="287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47D258F-B782-E950-B0D6-BF408F4E081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10124" y="6389528"/>
                  <a:ext cx="68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3DA816-20CE-2878-99D3-FA6305A12E97}"/>
                    </a:ext>
                  </a:extLst>
                </p14:cNvPr>
                <p14:cNvContentPartPr/>
                <p14:nvPr/>
              </p14:nvContentPartPr>
              <p14:xfrm>
                <a:off x="8174284" y="6552968"/>
                <a:ext cx="98640" cy="130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3DA816-20CE-2878-99D3-FA6305A12E9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56644" y="6535328"/>
                  <a:ext cx="134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9115141-9E8F-C99F-2EA7-A1E33B5EAA83}"/>
                    </a:ext>
                  </a:extLst>
                </p14:cNvPr>
                <p14:cNvContentPartPr/>
                <p14:nvPr/>
              </p14:nvContentPartPr>
              <p14:xfrm>
                <a:off x="8389924" y="6506888"/>
                <a:ext cx="533880" cy="171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9115141-9E8F-C99F-2EA7-A1E33B5EAA8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72284" y="6488888"/>
                  <a:ext cx="569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5238B0-79B3-6EF6-936D-EE92A0CF0AFD}"/>
                    </a:ext>
                  </a:extLst>
                </p14:cNvPr>
                <p14:cNvContentPartPr/>
                <p14:nvPr/>
              </p14:nvContentPartPr>
              <p14:xfrm>
                <a:off x="8802484" y="6474848"/>
                <a:ext cx="192600" cy="231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5238B0-79B3-6EF6-936D-EE92A0CF0AF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84484" y="6456848"/>
                  <a:ext cx="2282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01450BB-C674-71A0-6E4F-0C242E9B8701}"/>
                    </a:ext>
                  </a:extLst>
                </p14:cNvPr>
                <p14:cNvContentPartPr/>
                <p14:nvPr/>
              </p14:nvContentPartPr>
              <p14:xfrm>
                <a:off x="9419884" y="6559088"/>
                <a:ext cx="113040" cy="121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01450BB-C674-71A0-6E4F-0C242E9B87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02244" y="6541088"/>
                  <a:ext cx="148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D343A76-F0DA-4A15-71FC-79DDBB2AC1DF}"/>
                    </a:ext>
                  </a:extLst>
                </p14:cNvPr>
                <p14:cNvContentPartPr/>
                <p14:nvPr/>
              </p14:nvContentPartPr>
              <p14:xfrm>
                <a:off x="9621484" y="6444968"/>
                <a:ext cx="82800" cy="370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D343A76-F0DA-4A15-71FC-79DDBB2AC1D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603484" y="6427328"/>
                  <a:ext cx="1184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4E3243-A44F-8890-A7AE-C523622A3CFF}"/>
                    </a:ext>
                  </a:extLst>
                </p14:cNvPr>
                <p14:cNvContentPartPr/>
                <p14:nvPr/>
              </p14:nvContentPartPr>
              <p14:xfrm>
                <a:off x="9556684" y="6618488"/>
                <a:ext cx="131040" cy="56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4E3243-A44F-8890-A7AE-C523622A3CF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39044" y="6600488"/>
                  <a:ext cx="166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1DD32D6-32C4-2A8A-8E1D-E1F4C69F0BB4}"/>
                    </a:ext>
                  </a:extLst>
                </p14:cNvPr>
                <p14:cNvContentPartPr/>
                <p14:nvPr/>
              </p14:nvContentPartPr>
              <p14:xfrm>
                <a:off x="9916324" y="6381968"/>
                <a:ext cx="230760" cy="335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1DD32D6-32C4-2A8A-8E1D-E1F4C69F0BB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898684" y="6364328"/>
                  <a:ext cx="2664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2A31F3-5E17-CC67-CE85-734BB543225E}"/>
                    </a:ext>
                  </a:extLst>
                </p14:cNvPr>
                <p14:cNvContentPartPr/>
                <p14:nvPr/>
              </p14:nvContentPartPr>
              <p14:xfrm>
                <a:off x="10235644" y="6387008"/>
                <a:ext cx="296640" cy="215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2A31F3-5E17-CC67-CE85-734BB543225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217644" y="6369008"/>
                  <a:ext cx="332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2430B2-A341-95B5-3DEB-B6A553C356C8}"/>
                    </a:ext>
                  </a:extLst>
                </p14:cNvPr>
                <p14:cNvContentPartPr/>
                <p14:nvPr/>
              </p14:nvContentPartPr>
              <p14:xfrm>
                <a:off x="10647844" y="6397448"/>
                <a:ext cx="18000" cy="134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2430B2-A341-95B5-3DEB-B6A553C356C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629844" y="6379448"/>
                  <a:ext cx="53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7EC422A-AFC7-ED01-70F1-1080735921AE}"/>
                    </a:ext>
                  </a:extLst>
                </p14:cNvPr>
                <p14:cNvContentPartPr/>
                <p14:nvPr/>
              </p14:nvContentPartPr>
              <p14:xfrm>
                <a:off x="10696444" y="6275408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7EC422A-AFC7-ED01-70F1-1080735921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78444" y="62574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A6EDC2-4A78-CB69-F9DB-211287E558CA}"/>
                    </a:ext>
                  </a:extLst>
                </p14:cNvPr>
                <p14:cNvContentPartPr/>
                <p14:nvPr/>
              </p14:nvContentPartPr>
              <p14:xfrm>
                <a:off x="10751884" y="6344168"/>
                <a:ext cx="145800" cy="149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A6EDC2-4A78-CB69-F9DB-211287E558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33884" y="6326528"/>
                  <a:ext cx="181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7C360C-5A40-6445-0C7F-B907D0BA2B4E}"/>
                    </a:ext>
                  </a:extLst>
                </p14:cNvPr>
                <p14:cNvContentPartPr/>
                <p14:nvPr/>
              </p14:nvContentPartPr>
              <p14:xfrm>
                <a:off x="10930084" y="6162728"/>
                <a:ext cx="370080" cy="294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7C360C-5A40-6445-0C7F-B907D0BA2B4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12444" y="6144728"/>
                  <a:ext cx="4057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251E25F-CB08-DC1B-ADD2-0C5F11302E01}"/>
                    </a:ext>
                  </a:extLst>
                </p14:cNvPr>
                <p14:cNvContentPartPr/>
                <p14:nvPr/>
              </p14:nvContentPartPr>
              <p14:xfrm>
                <a:off x="11579884" y="6068048"/>
                <a:ext cx="13680" cy="148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251E25F-CB08-DC1B-ADD2-0C5F11302E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62244" y="6050408"/>
                  <a:ext cx="49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DEC6F8-0E94-5323-B5E9-85E804F4E436}"/>
                    </a:ext>
                  </a:extLst>
                </p14:cNvPr>
                <p14:cNvContentPartPr/>
                <p14:nvPr/>
              </p14:nvContentPartPr>
              <p14:xfrm>
                <a:off x="11584204" y="5990648"/>
                <a:ext cx="35280" cy="37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DEC6F8-0E94-5323-B5E9-85E804F4E43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66204" y="5973008"/>
                  <a:ext cx="70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DF78314-4A0D-BE4F-C992-1D91A6806A37}"/>
                    </a:ext>
                  </a:extLst>
                </p14:cNvPr>
                <p14:cNvContentPartPr/>
                <p14:nvPr/>
              </p14:nvContentPartPr>
              <p14:xfrm>
                <a:off x="11742244" y="5973728"/>
                <a:ext cx="123480" cy="226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DF78314-4A0D-BE4F-C992-1D91A6806A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724604" y="5956088"/>
                  <a:ext cx="159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B3555A0-395E-81C9-CD8B-F4D846DEDC8C}"/>
                    </a:ext>
                  </a:extLst>
                </p14:cNvPr>
                <p14:cNvContentPartPr/>
                <p14:nvPr/>
              </p14:nvContentPartPr>
              <p14:xfrm>
                <a:off x="10489084" y="6628568"/>
                <a:ext cx="24480" cy="105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B3555A0-395E-81C9-CD8B-F4D846DEDC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71084" y="6610568"/>
                  <a:ext cx="60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4C21E9B-EA31-497D-825D-6707555D96FF}"/>
                    </a:ext>
                  </a:extLst>
                </p14:cNvPr>
                <p14:cNvContentPartPr/>
                <p14:nvPr/>
              </p14:nvContentPartPr>
              <p14:xfrm>
                <a:off x="10477564" y="6562688"/>
                <a:ext cx="576000" cy="201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4C21E9B-EA31-497D-825D-6707555D96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59564" y="6544688"/>
                  <a:ext cx="611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AE0228-F3BC-41DC-068B-38B281960E8C}"/>
                    </a:ext>
                  </a:extLst>
                </p14:cNvPr>
                <p14:cNvContentPartPr/>
                <p14:nvPr/>
              </p14:nvContentPartPr>
              <p14:xfrm>
                <a:off x="11254084" y="6579608"/>
                <a:ext cx="152640" cy="156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AE0228-F3BC-41DC-068B-38B281960E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36084" y="6561608"/>
                  <a:ext cx="188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AD0DC3-0564-139C-774D-D4B2D63E6687}"/>
                    </a:ext>
                  </a:extLst>
                </p14:cNvPr>
                <p14:cNvContentPartPr/>
                <p14:nvPr/>
              </p14:nvContentPartPr>
              <p14:xfrm>
                <a:off x="11454604" y="6456128"/>
                <a:ext cx="32760" cy="253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AD0DC3-0564-139C-774D-D4B2D63E66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36964" y="6438128"/>
                  <a:ext cx="68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E5DE99F-2B03-3136-067A-B54CE40B6431}"/>
                    </a:ext>
                  </a:extLst>
                </p14:cNvPr>
                <p14:cNvContentPartPr/>
                <p14:nvPr/>
              </p14:nvContentPartPr>
              <p14:xfrm>
                <a:off x="11535244" y="6517688"/>
                <a:ext cx="279360" cy="176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E5DE99F-2B03-3136-067A-B54CE40B64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517244" y="6500048"/>
                  <a:ext cx="315000" cy="21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4706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1BA3-1A07-8F49-0DE0-B9DEB59A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9C0F5-F250-7944-CAA1-78A737E11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68109-A3F7-2928-B99F-2EE96EDA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43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E7EB-47A4-AC51-A9FF-49C68E8C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4F857-0090-68C0-12E1-FC65542DE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81424-5846-F867-C6C6-0B2C7F4B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DA8B4-8545-3C32-8B6F-176D25EF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5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1DCA-B321-8491-5F75-E37A06D1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30089-3563-19A7-8AFE-D9C2DC32A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CC354-E4B7-E52A-EBD5-0A3F8A61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6A932-7E97-2C57-74A1-E0B0629C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60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CAF6-8E2C-587E-5E93-481DBA0D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AB73-685D-795E-E2CB-F8963894B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F51AA-28BF-7D01-0934-F32D2196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66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1541-6604-9329-C36A-FC4B5BC8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C1268-7101-6086-700B-BF8A2658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92D56-1A14-BBDE-7207-72475861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87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BF26-617A-E95D-ED47-E66834DF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6D081-709B-5E21-BE38-ABF14B272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4BC7-2EF8-9709-A8B0-1EB22080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60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342F-DFBC-6AB0-8969-F48ABC98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855D-ADEF-55CE-6CE9-47239008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FF97F-3559-71C1-23C5-FA28030F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3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81F0-A098-7751-2AF9-6A61D3D1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361A-90F8-B13D-0891-60001C2BC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488FE-397C-2A7E-C989-111C692F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88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CFB0-32BB-813A-1C17-FF30374F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E84A-872B-A20F-519D-0C52594E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27376-AA6A-67AA-DBA5-9C8A3ED9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59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6C82-327E-6254-94E7-9DB0FF06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C2184-F847-AE87-647D-48348FC7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4EEA1-4D2C-456D-B74F-0CC8C2BB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38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566F-8353-3A81-031B-93283316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C6B3A-3612-3765-4D8A-2D4915EDD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970BF-315D-6575-3282-ED68D104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99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39B4B-CE57-AD67-82AC-A30FB912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E72F2-30B8-A053-C480-EECFC3B81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B62ED-1CDC-629B-96C8-FC598232F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23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FE89-C852-BB81-D94E-E700229B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3B00-260A-583D-4F88-8CA60FF3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9D89E-DDF7-C670-FCDE-0732668E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24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5E95-D95E-9257-62CE-11B2FF12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BA82-A7FF-61F6-2591-69A6718A1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30DB5-8E84-20B3-92F3-4DB4A8E1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3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026F-A322-0DEF-D5A7-3ACA2040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A67E1-4B5B-67B9-74B5-007805428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5CE6-4B9B-A34A-033F-476F697A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86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CD44-B5D6-78FF-9771-724445ADC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94B84-3B79-7C80-8506-488F8BAC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78F4C65-3236-D970-EB60-D29E8BD03104}"/>
                  </a:ext>
                </a:extLst>
              </p14:cNvPr>
              <p14:cNvContentPartPr/>
              <p14:nvPr/>
            </p14:nvContentPartPr>
            <p14:xfrm>
              <a:off x="5049484" y="450177"/>
              <a:ext cx="91800" cy="74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78F4C65-3236-D970-EB60-D29E8BD031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1844" y="432537"/>
                <a:ext cx="12744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681C6C1-8B7C-42D8-9552-CB5D346D276C}"/>
              </a:ext>
            </a:extLst>
          </p:cNvPr>
          <p:cNvGrpSpPr/>
          <p:nvPr/>
        </p:nvGrpSpPr>
        <p:grpSpPr>
          <a:xfrm>
            <a:off x="5030404" y="380408"/>
            <a:ext cx="2045520" cy="475560"/>
            <a:chOff x="5030404" y="380408"/>
            <a:chExt cx="2045520" cy="4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042262-2818-7DB6-4D16-279B5CE9BF98}"/>
                    </a:ext>
                  </a:extLst>
                </p14:cNvPr>
                <p14:cNvContentPartPr/>
                <p14:nvPr/>
              </p14:nvContentPartPr>
              <p14:xfrm>
                <a:off x="5030404" y="493088"/>
                <a:ext cx="552960" cy="19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042262-2818-7DB6-4D16-279B5CE9BF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12764" y="475448"/>
                  <a:ext cx="588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A57029-1B47-E0E8-E457-304B478982AE}"/>
                    </a:ext>
                  </a:extLst>
                </p14:cNvPr>
                <p14:cNvContentPartPr/>
                <p14:nvPr/>
              </p14:nvContentPartPr>
              <p14:xfrm>
                <a:off x="5506324" y="408488"/>
                <a:ext cx="128520" cy="226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A57029-1B47-E0E8-E457-304B478982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88324" y="390488"/>
                  <a:ext cx="164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DB7FEB-859E-F65E-4CDB-403CCD750671}"/>
                    </a:ext>
                  </a:extLst>
                </p14:cNvPr>
                <p14:cNvContentPartPr/>
                <p14:nvPr/>
              </p14:nvContentPartPr>
              <p14:xfrm>
                <a:off x="5798284" y="394448"/>
                <a:ext cx="273960" cy="225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DB7FEB-859E-F65E-4CDB-403CCD7506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80644" y="376448"/>
                  <a:ext cx="309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F7BC6F-F815-7A89-6387-E653657970BD}"/>
                    </a:ext>
                  </a:extLst>
                </p14:cNvPr>
                <p14:cNvContentPartPr/>
                <p14:nvPr/>
              </p14:nvContentPartPr>
              <p14:xfrm>
                <a:off x="6155404" y="453128"/>
                <a:ext cx="63720" cy="119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F7BC6F-F815-7A89-6387-E653657970B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7764" y="435488"/>
                  <a:ext cx="99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B6C883-A5EB-A368-FA98-3319F653D87B}"/>
                    </a:ext>
                  </a:extLst>
                </p14:cNvPr>
                <p14:cNvContentPartPr/>
                <p14:nvPr/>
              </p14:nvContentPartPr>
              <p14:xfrm>
                <a:off x="6241804" y="380408"/>
                <a:ext cx="5760" cy="12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B6C883-A5EB-A368-FA98-3319F653D8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23804" y="362768"/>
                  <a:ext cx="41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B0C2FBF-328A-1A39-E189-1C776D261F1F}"/>
                    </a:ext>
                  </a:extLst>
                </p14:cNvPr>
                <p14:cNvContentPartPr/>
                <p14:nvPr/>
              </p14:nvContentPartPr>
              <p14:xfrm>
                <a:off x="6340084" y="463928"/>
                <a:ext cx="102600" cy="155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B0C2FBF-328A-1A39-E189-1C776D261F1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22084" y="446288"/>
                  <a:ext cx="138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3FB545-10CF-9242-A3DC-ED72567464EB}"/>
                    </a:ext>
                  </a:extLst>
                </p14:cNvPr>
                <p14:cNvContentPartPr/>
                <p14:nvPr/>
              </p14:nvContentPartPr>
              <p14:xfrm>
                <a:off x="6327844" y="456728"/>
                <a:ext cx="151200" cy="129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3FB545-10CF-9242-A3DC-ED72567464E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10204" y="439088"/>
                  <a:ext cx="186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A2401F-FAE6-3B1E-1D68-99080E905F01}"/>
                    </a:ext>
                  </a:extLst>
                </p14:cNvPr>
                <p14:cNvContentPartPr/>
                <p14:nvPr/>
              </p14:nvContentPartPr>
              <p14:xfrm>
                <a:off x="6600004" y="430088"/>
                <a:ext cx="42120" cy="126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A2401F-FAE6-3B1E-1D68-99080E905F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82004" y="412448"/>
                  <a:ext cx="77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5C9630-8B6F-6CA0-E31C-1D9F08C212FF}"/>
                    </a:ext>
                  </a:extLst>
                </p14:cNvPr>
                <p14:cNvContentPartPr/>
                <p14:nvPr/>
              </p14:nvContentPartPr>
              <p14:xfrm>
                <a:off x="6724564" y="399848"/>
                <a:ext cx="351360" cy="456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5C9630-8B6F-6CA0-E31C-1D9F08C212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06564" y="381848"/>
                  <a:ext cx="387000" cy="49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54817D-576F-A1B6-E4CA-E0A3A034D7D9}"/>
              </a:ext>
            </a:extLst>
          </p:cNvPr>
          <p:cNvGrpSpPr/>
          <p:nvPr/>
        </p:nvGrpSpPr>
        <p:grpSpPr>
          <a:xfrm>
            <a:off x="7323244" y="326048"/>
            <a:ext cx="473760" cy="384480"/>
            <a:chOff x="7323244" y="326048"/>
            <a:chExt cx="47376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BCE67E-C69C-FF15-3846-31B39D34C162}"/>
                    </a:ext>
                  </a:extLst>
                </p14:cNvPr>
                <p14:cNvContentPartPr/>
                <p14:nvPr/>
              </p14:nvContentPartPr>
              <p14:xfrm>
                <a:off x="7323244" y="430088"/>
                <a:ext cx="128520" cy="132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BCE67E-C69C-FF15-3846-31B39D34C16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05604" y="412448"/>
                  <a:ext cx="164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992016-6374-86DC-55E3-C2BA88E7F916}"/>
                    </a:ext>
                  </a:extLst>
                </p14:cNvPr>
                <p14:cNvContentPartPr/>
                <p14:nvPr/>
              </p14:nvContentPartPr>
              <p14:xfrm>
                <a:off x="7551124" y="326048"/>
                <a:ext cx="245880" cy="384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992016-6374-86DC-55E3-C2BA88E7F91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33124" y="308048"/>
                  <a:ext cx="2815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16CAC6-FC97-5D11-3B2A-001196BEF60F}"/>
                    </a:ext>
                  </a:extLst>
                </p14:cNvPr>
                <p14:cNvContentPartPr/>
                <p14:nvPr/>
              </p14:nvContentPartPr>
              <p14:xfrm>
                <a:off x="7577764" y="476168"/>
                <a:ext cx="159480" cy="37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16CAC6-FC97-5D11-3B2A-001196BEF60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60124" y="458528"/>
                  <a:ext cx="19512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103BCA-5630-9EB3-662E-EDCE22DC531C}"/>
              </a:ext>
            </a:extLst>
          </p:cNvPr>
          <p:cNvGrpSpPr/>
          <p:nvPr/>
        </p:nvGrpSpPr>
        <p:grpSpPr>
          <a:xfrm>
            <a:off x="8149084" y="201128"/>
            <a:ext cx="335880" cy="368640"/>
            <a:chOff x="8149084" y="201128"/>
            <a:chExt cx="33588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58BEAD6-B4F3-9F94-49E2-AB3B65C588E9}"/>
                    </a:ext>
                  </a:extLst>
                </p14:cNvPr>
                <p14:cNvContentPartPr/>
                <p14:nvPr/>
              </p14:nvContentPartPr>
              <p14:xfrm>
                <a:off x="8149084" y="288248"/>
                <a:ext cx="60840" cy="237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58BEAD6-B4F3-9F94-49E2-AB3B65C588E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31444" y="270608"/>
                  <a:ext cx="96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F1FD49-0042-D8FC-E67B-05B80D346AC0}"/>
                    </a:ext>
                  </a:extLst>
                </p14:cNvPr>
                <p14:cNvContentPartPr/>
                <p14:nvPr/>
              </p14:nvContentPartPr>
              <p14:xfrm>
                <a:off x="8332324" y="201128"/>
                <a:ext cx="79920" cy="171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F1FD49-0042-D8FC-E67B-05B80D346A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14324" y="183128"/>
                  <a:ext cx="115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EFF396C-CD9E-F4AC-E158-D085719AA560}"/>
                    </a:ext>
                  </a:extLst>
                </p14:cNvPr>
                <p14:cNvContentPartPr/>
                <p14:nvPr/>
              </p14:nvContentPartPr>
              <p14:xfrm>
                <a:off x="8322964" y="404528"/>
                <a:ext cx="162000" cy="165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EFF396C-CD9E-F4AC-E158-D085719AA5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04964" y="386888"/>
                  <a:ext cx="1976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EE856A-4E82-D911-A0C0-99F027BB4A03}"/>
              </a:ext>
            </a:extLst>
          </p:cNvPr>
          <p:cNvGrpSpPr/>
          <p:nvPr/>
        </p:nvGrpSpPr>
        <p:grpSpPr>
          <a:xfrm>
            <a:off x="8716444" y="231368"/>
            <a:ext cx="1025280" cy="427320"/>
            <a:chOff x="8716444" y="231368"/>
            <a:chExt cx="102528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65FB3A-AAE3-7C34-384E-CB23AD8A4BAE}"/>
                    </a:ext>
                  </a:extLst>
                </p14:cNvPr>
                <p14:cNvContentPartPr/>
                <p14:nvPr/>
              </p14:nvContentPartPr>
              <p14:xfrm>
                <a:off x="8716444" y="362048"/>
                <a:ext cx="334080" cy="230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65FB3A-AAE3-7C34-384E-CB23AD8A4BA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98804" y="344408"/>
                  <a:ext cx="369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9121BB-B4E2-FF2E-45E5-E4474CF90487}"/>
                    </a:ext>
                  </a:extLst>
                </p14:cNvPr>
                <p14:cNvContentPartPr/>
                <p14:nvPr/>
              </p14:nvContentPartPr>
              <p14:xfrm>
                <a:off x="8759284" y="372128"/>
                <a:ext cx="169920" cy="244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9121BB-B4E2-FF2E-45E5-E4474CF904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41644" y="354128"/>
                  <a:ext cx="205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CCF9341-8BBB-1CCD-5839-88A0C6116255}"/>
                    </a:ext>
                  </a:extLst>
                </p14:cNvPr>
                <p14:cNvContentPartPr/>
                <p14:nvPr/>
              </p14:nvContentPartPr>
              <p14:xfrm>
                <a:off x="9203884" y="347648"/>
                <a:ext cx="193680" cy="265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CCF9341-8BBB-1CCD-5839-88A0C611625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85884" y="330008"/>
                  <a:ext cx="229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4DABD0-893C-2449-421D-533D1FC197D9}"/>
                    </a:ext>
                  </a:extLst>
                </p14:cNvPr>
                <p14:cNvContentPartPr/>
                <p14:nvPr/>
              </p14:nvContentPartPr>
              <p14:xfrm>
                <a:off x="9521764" y="231368"/>
                <a:ext cx="51480" cy="151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4DABD0-893C-2449-421D-533D1FC197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03764" y="213728"/>
                  <a:ext cx="87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74E1410-3C98-8196-501C-7F515333A918}"/>
                    </a:ext>
                  </a:extLst>
                </p14:cNvPr>
                <p14:cNvContentPartPr/>
                <p14:nvPr/>
              </p14:nvContentPartPr>
              <p14:xfrm>
                <a:off x="9616084" y="414248"/>
                <a:ext cx="125640" cy="244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4E1410-3C98-8196-501C-7F515333A91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98084" y="396248"/>
                  <a:ext cx="16128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6B92DD-FF2B-0FC2-AC3C-451127D720B3}"/>
              </a:ext>
            </a:extLst>
          </p:cNvPr>
          <p:cNvGrpSpPr/>
          <p:nvPr/>
        </p:nvGrpSpPr>
        <p:grpSpPr>
          <a:xfrm>
            <a:off x="10072924" y="197168"/>
            <a:ext cx="2115360" cy="562680"/>
            <a:chOff x="10072924" y="197168"/>
            <a:chExt cx="2115360" cy="5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03BAD6C-8479-BF22-C3A3-A5E774336FB6}"/>
                    </a:ext>
                  </a:extLst>
                </p14:cNvPr>
                <p14:cNvContentPartPr/>
                <p14:nvPr/>
              </p14:nvContentPartPr>
              <p14:xfrm>
                <a:off x="10072924" y="364568"/>
                <a:ext cx="277200" cy="195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03BAD6C-8479-BF22-C3A3-A5E774336FB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55284" y="346928"/>
                  <a:ext cx="312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0D1F25-5C42-6CA0-2F10-3CA020D7B414}"/>
                    </a:ext>
                  </a:extLst>
                </p14:cNvPr>
                <p14:cNvContentPartPr/>
                <p14:nvPr/>
              </p14:nvContentPartPr>
              <p14:xfrm>
                <a:off x="10459204" y="303008"/>
                <a:ext cx="56880" cy="304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0D1F25-5C42-6CA0-2F10-3CA020D7B41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41564" y="285008"/>
                  <a:ext cx="925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E6095B-84D4-AFA6-2E41-5AF54AB08C49}"/>
                    </a:ext>
                  </a:extLst>
                </p14:cNvPr>
                <p14:cNvContentPartPr/>
                <p14:nvPr/>
              </p14:nvContentPartPr>
              <p14:xfrm>
                <a:off x="10487644" y="360968"/>
                <a:ext cx="158040" cy="25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E6095B-84D4-AFA6-2E41-5AF54AB08C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69644" y="343328"/>
                  <a:ext cx="193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4D1B503-E947-B12C-92B2-831E4C3AB9D9}"/>
                    </a:ext>
                  </a:extLst>
                </p14:cNvPr>
                <p14:cNvContentPartPr/>
                <p14:nvPr/>
              </p14:nvContentPartPr>
              <p14:xfrm>
                <a:off x="10848364" y="253328"/>
                <a:ext cx="493560" cy="367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4D1B503-E947-B12C-92B2-831E4C3AB9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830724" y="235688"/>
                  <a:ext cx="5292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05398A-8AE9-2C6B-A921-4E0185A9BA78}"/>
                    </a:ext>
                  </a:extLst>
                </p14:cNvPr>
                <p14:cNvContentPartPr/>
                <p14:nvPr/>
              </p14:nvContentPartPr>
              <p14:xfrm>
                <a:off x="11367124" y="366008"/>
                <a:ext cx="411840" cy="182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05398A-8AE9-2C6B-A921-4E0185A9BA7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349124" y="348008"/>
                  <a:ext cx="447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7C95C5-53E6-8381-588B-3762176C7F7B}"/>
                    </a:ext>
                  </a:extLst>
                </p14:cNvPr>
                <p14:cNvContentPartPr/>
                <p14:nvPr/>
              </p14:nvContentPartPr>
              <p14:xfrm>
                <a:off x="11878684" y="197168"/>
                <a:ext cx="309600" cy="562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7C95C5-53E6-8381-588B-3762176C7F7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861044" y="179528"/>
                  <a:ext cx="345240" cy="59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775895-4702-048B-6FC0-349090D3E6A7}"/>
              </a:ext>
            </a:extLst>
          </p:cNvPr>
          <p:cNvGrpSpPr/>
          <p:nvPr/>
        </p:nvGrpSpPr>
        <p:grpSpPr>
          <a:xfrm>
            <a:off x="10777084" y="753728"/>
            <a:ext cx="1233000" cy="862200"/>
            <a:chOff x="10777084" y="753728"/>
            <a:chExt cx="1233000" cy="86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D9A60D7-3503-6680-7AC8-42ADC404611A}"/>
                    </a:ext>
                  </a:extLst>
                </p14:cNvPr>
                <p14:cNvContentPartPr/>
                <p14:nvPr/>
              </p14:nvContentPartPr>
              <p14:xfrm>
                <a:off x="10777084" y="859568"/>
                <a:ext cx="50040" cy="156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D9A60D7-3503-6680-7AC8-42ADC40461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759444" y="841568"/>
                  <a:ext cx="85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646672-ADAE-1923-E176-DB1F522D2023}"/>
                    </a:ext>
                  </a:extLst>
                </p14:cNvPr>
                <p14:cNvContentPartPr/>
                <p14:nvPr/>
              </p14:nvContentPartPr>
              <p14:xfrm>
                <a:off x="10860604" y="753728"/>
                <a:ext cx="360" cy="30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646672-ADAE-1923-E176-DB1F522D20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842964" y="735728"/>
                  <a:ext cx="36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E72FB0-925D-15B1-570C-9C093118DDAF}"/>
                    </a:ext>
                  </a:extLst>
                </p14:cNvPr>
                <p14:cNvContentPartPr/>
                <p14:nvPr/>
              </p14:nvContentPartPr>
              <p14:xfrm>
                <a:off x="10919284" y="839768"/>
                <a:ext cx="161640" cy="85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E72FB0-925D-15B1-570C-9C093118DDA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901284" y="821768"/>
                  <a:ext cx="197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DAC08D-9F91-7B1C-01EE-0CF72A680C84}"/>
                    </a:ext>
                  </a:extLst>
                </p14:cNvPr>
                <p14:cNvContentPartPr/>
                <p14:nvPr/>
              </p14:nvContentPartPr>
              <p14:xfrm>
                <a:off x="11362444" y="816368"/>
                <a:ext cx="142560" cy="139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DAC08D-9F91-7B1C-01EE-0CF72A680C8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344444" y="798728"/>
                  <a:ext cx="178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B681CA8-57DF-B28C-95B9-9146624876EB}"/>
                    </a:ext>
                  </a:extLst>
                </p14:cNvPr>
                <p14:cNvContentPartPr/>
                <p14:nvPr/>
              </p14:nvContentPartPr>
              <p14:xfrm>
                <a:off x="11559364" y="822848"/>
                <a:ext cx="96480" cy="153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B681CA8-57DF-B28C-95B9-9146624876E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541364" y="804848"/>
                  <a:ext cx="132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0836763-25D4-278F-78C5-B59165632E4B}"/>
                    </a:ext>
                  </a:extLst>
                </p14:cNvPr>
                <p14:cNvContentPartPr/>
                <p14:nvPr/>
              </p14:nvContentPartPr>
              <p14:xfrm>
                <a:off x="11696524" y="808088"/>
                <a:ext cx="232560" cy="383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0836763-25D4-278F-78C5-B59165632E4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678884" y="790448"/>
                  <a:ext cx="2682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E4C5594-F639-0A49-95DF-1497A029EB61}"/>
                    </a:ext>
                  </a:extLst>
                </p14:cNvPr>
                <p14:cNvContentPartPr/>
                <p14:nvPr/>
              </p14:nvContentPartPr>
              <p14:xfrm>
                <a:off x="10800124" y="1280048"/>
                <a:ext cx="202680" cy="256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E4C5594-F639-0A49-95DF-1497A029EB6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82124" y="1262408"/>
                  <a:ext cx="238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8FD20B-A5B6-6A81-4A6B-1EB7825C4D10}"/>
                    </a:ext>
                  </a:extLst>
                </p14:cNvPr>
                <p14:cNvContentPartPr/>
                <p14:nvPr/>
              </p14:nvContentPartPr>
              <p14:xfrm>
                <a:off x="11108644" y="1382648"/>
                <a:ext cx="168480" cy="150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8FD20B-A5B6-6A81-4A6B-1EB7825C4D1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091004" y="1364648"/>
                  <a:ext cx="204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95D9711-57E3-0B0F-0296-AF08676D9315}"/>
                    </a:ext>
                  </a:extLst>
                </p14:cNvPr>
                <p14:cNvContentPartPr/>
                <p14:nvPr/>
              </p14:nvContentPartPr>
              <p14:xfrm>
                <a:off x="11346964" y="1231088"/>
                <a:ext cx="74520" cy="257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95D9711-57E3-0B0F-0296-AF08676D931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329324" y="1213088"/>
                  <a:ext cx="110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A1A506-34CE-0D57-DA4B-E1DECAD5B430}"/>
                    </a:ext>
                  </a:extLst>
                </p14:cNvPr>
                <p14:cNvContentPartPr/>
                <p14:nvPr/>
              </p14:nvContentPartPr>
              <p14:xfrm>
                <a:off x="11329324" y="1335128"/>
                <a:ext cx="190440" cy="47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A1A506-34CE-0D57-DA4B-E1DECAD5B43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311684" y="1317488"/>
                  <a:ext cx="226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C453C56-ADBC-FA09-6F41-C33326CF5562}"/>
                    </a:ext>
                  </a:extLst>
                </p14:cNvPr>
                <p14:cNvContentPartPr/>
                <p14:nvPr/>
              </p14:nvContentPartPr>
              <p14:xfrm>
                <a:off x="11461444" y="1278608"/>
                <a:ext cx="356760" cy="337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C453C56-ADBC-FA09-6F41-C33326CF556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443804" y="1260968"/>
                  <a:ext cx="3924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8F464A-FD56-9CC8-0430-8E295946B47D}"/>
                    </a:ext>
                  </a:extLst>
                </p14:cNvPr>
                <p14:cNvContentPartPr/>
                <p14:nvPr/>
              </p14:nvContentPartPr>
              <p14:xfrm>
                <a:off x="11746924" y="1320728"/>
                <a:ext cx="263160" cy="56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8F464A-FD56-9CC8-0430-8E295946B47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729284" y="1303088"/>
                  <a:ext cx="298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7B85307-0F53-C3AF-F5CB-EC398E6F3545}"/>
                    </a:ext>
                  </a:extLst>
                </p14:cNvPr>
                <p14:cNvContentPartPr/>
                <p14:nvPr/>
              </p14:nvContentPartPr>
              <p14:xfrm>
                <a:off x="11949244" y="1518368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7B85307-0F53-C3AF-F5CB-EC398E6F354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931244" y="15003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0757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439C-579A-0597-7BD4-035144EA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CEB6E-9505-2B8F-6519-CC273FD0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00426-5C95-E51F-F9E3-E02ADCB6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DE34-8D7C-C6A5-C601-07E8DCB2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C075-895C-69CD-2BC8-00158746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6C304-1255-8665-0EC9-A1120E1E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1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1F19-0817-51B0-D1AD-D33B309AC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A2219-CB70-A085-EF15-328B6EB74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38E3B0-F4FC-C933-D779-245308BC9A6D}"/>
                  </a:ext>
                </a:extLst>
              </p14:cNvPr>
              <p14:cNvContentPartPr/>
              <p14:nvPr/>
            </p14:nvContentPartPr>
            <p14:xfrm>
              <a:off x="6036964" y="1803128"/>
              <a:ext cx="360" cy="14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38E3B0-F4FC-C933-D779-245308BC9A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7964" y="1794128"/>
                <a:ext cx="180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4FFD8D-B74E-DCCE-0AB0-9F5058DCD0A1}"/>
                  </a:ext>
                </a:extLst>
              </p14:cNvPr>
              <p14:cNvContentPartPr/>
              <p14:nvPr/>
            </p14:nvContentPartPr>
            <p14:xfrm>
              <a:off x="6469324" y="2322968"/>
              <a:ext cx="8280" cy="6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4FFD8D-B74E-DCCE-0AB0-9F5058DCD0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1324" y="2304968"/>
                <a:ext cx="439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CB8B214-1AF9-08A7-D8B0-1B931022C4E8}"/>
                  </a:ext>
                </a:extLst>
              </p14:cNvPr>
              <p14:cNvContentPartPr/>
              <p14:nvPr/>
            </p14:nvContentPartPr>
            <p14:xfrm>
              <a:off x="5337844" y="1546737"/>
              <a:ext cx="40320" cy="358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CB8B214-1AF9-08A7-D8B0-1B931022C4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9844" y="1528737"/>
                <a:ext cx="75960" cy="39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675F7B8-2CB9-77D9-67EE-46C6152A826E}"/>
              </a:ext>
            </a:extLst>
          </p:cNvPr>
          <p:cNvGrpSpPr/>
          <p:nvPr/>
        </p:nvGrpSpPr>
        <p:grpSpPr>
          <a:xfrm>
            <a:off x="8803924" y="1589288"/>
            <a:ext cx="632160" cy="339480"/>
            <a:chOff x="8803924" y="1589288"/>
            <a:chExt cx="63216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A96CFB-AD88-80E4-CBB8-7B556A334D93}"/>
                    </a:ext>
                  </a:extLst>
                </p14:cNvPr>
                <p14:cNvContentPartPr/>
                <p14:nvPr/>
              </p14:nvContentPartPr>
              <p14:xfrm>
                <a:off x="8803924" y="1681808"/>
                <a:ext cx="235800" cy="246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A96CFB-AD88-80E4-CBB8-7B556A334D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85924" y="1664168"/>
                  <a:ext cx="271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85A77E-3AC2-64A6-4613-C5C270843C9B}"/>
                    </a:ext>
                  </a:extLst>
                </p14:cNvPr>
                <p14:cNvContentPartPr/>
                <p14:nvPr/>
              </p14:nvContentPartPr>
              <p14:xfrm>
                <a:off x="8937124" y="1608008"/>
                <a:ext cx="378720" cy="53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85A77E-3AC2-64A6-4613-C5C270843C9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19124" y="1590008"/>
                  <a:ext cx="414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5141B9-F9CD-9917-0842-1903DC410FA4}"/>
                    </a:ext>
                  </a:extLst>
                </p14:cNvPr>
                <p14:cNvContentPartPr/>
                <p14:nvPr/>
              </p14:nvContentPartPr>
              <p14:xfrm>
                <a:off x="9001924" y="1589288"/>
                <a:ext cx="434160" cy="321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5141B9-F9CD-9917-0842-1903DC410F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83924" y="1571288"/>
                  <a:ext cx="46980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80A0DE-EBC5-87CD-1D81-28FE89721F07}"/>
              </a:ext>
            </a:extLst>
          </p:cNvPr>
          <p:cNvGrpSpPr/>
          <p:nvPr/>
        </p:nvGrpSpPr>
        <p:grpSpPr>
          <a:xfrm>
            <a:off x="5464924" y="1520528"/>
            <a:ext cx="2998440" cy="1488600"/>
            <a:chOff x="5464924" y="1520528"/>
            <a:chExt cx="2998440" cy="148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8520DF-4BD9-8CD1-FD9F-67A37E1F2FA9}"/>
                    </a:ext>
                  </a:extLst>
                </p14:cNvPr>
                <p14:cNvContentPartPr/>
                <p14:nvPr/>
              </p14:nvContentPartPr>
              <p14:xfrm>
                <a:off x="5464924" y="1578488"/>
                <a:ext cx="276840" cy="287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8520DF-4BD9-8CD1-FD9F-67A37E1F2F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46924" y="1560848"/>
                  <a:ext cx="312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64364B-DF53-4B7D-4891-A0A3ADA386C2}"/>
                    </a:ext>
                  </a:extLst>
                </p14:cNvPr>
                <p14:cNvContentPartPr/>
                <p14:nvPr/>
              </p14:nvContentPartPr>
              <p14:xfrm>
                <a:off x="5896924" y="1731488"/>
                <a:ext cx="9720" cy="3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64364B-DF53-4B7D-4891-A0A3ADA386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78924" y="1713848"/>
                  <a:ext cx="45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0CBC0B-5E42-1633-2FD7-08D20D531F88}"/>
                    </a:ext>
                  </a:extLst>
                </p14:cNvPr>
                <p14:cNvContentPartPr/>
                <p14:nvPr/>
              </p14:nvContentPartPr>
              <p14:xfrm>
                <a:off x="6099244" y="1644728"/>
                <a:ext cx="249480" cy="223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0CBC0B-5E42-1633-2FD7-08D20D531F8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81244" y="1626728"/>
                  <a:ext cx="285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D0CAF0-E7BF-F072-2F9F-CFE5213695D1}"/>
                    </a:ext>
                  </a:extLst>
                </p14:cNvPr>
                <p14:cNvContentPartPr/>
                <p14:nvPr/>
              </p14:nvContentPartPr>
              <p14:xfrm>
                <a:off x="6426124" y="1575608"/>
                <a:ext cx="233280" cy="234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D0CAF0-E7BF-F072-2F9F-CFE5213695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08484" y="1557968"/>
                  <a:ext cx="268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62235F-D6EF-0B33-1A1B-D5D4FFBB9C7F}"/>
                    </a:ext>
                  </a:extLst>
                </p14:cNvPr>
                <p14:cNvContentPartPr/>
                <p14:nvPr/>
              </p14:nvContentPartPr>
              <p14:xfrm>
                <a:off x="6706564" y="1600808"/>
                <a:ext cx="196920" cy="293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62235F-D6EF-0B33-1A1B-D5D4FFBB9C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88564" y="1582808"/>
                  <a:ext cx="2325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4407556-FB15-EBF9-259F-3AF254B04796}"/>
                    </a:ext>
                  </a:extLst>
                </p14:cNvPr>
                <p14:cNvContentPartPr/>
                <p14:nvPr/>
              </p14:nvContentPartPr>
              <p14:xfrm>
                <a:off x="6885484" y="1520528"/>
                <a:ext cx="217080" cy="52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4407556-FB15-EBF9-259F-3AF254B0479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67844" y="1502888"/>
                  <a:ext cx="252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5F6AF37-749D-CE0C-B672-3999951C5BBD}"/>
                    </a:ext>
                  </a:extLst>
                </p14:cNvPr>
                <p14:cNvContentPartPr/>
                <p14:nvPr/>
              </p14:nvContentPartPr>
              <p14:xfrm>
                <a:off x="5844364" y="1709528"/>
                <a:ext cx="33120" cy="45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5F6AF37-749D-CE0C-B672-3999951C5BB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26364" y="1691888"/>
                  <a:ext cx="68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CABC23-B360-CA42-D21E-FA9689FDFDA8}"/>
                    </a:ext>
                  </a:extLst>
                </p14:cNvPr>
                <p14:cNvContentPartPr/>
                <p14:nvPr/>
              </p14:nvContentPartPr>
              <p14:xfrm>
                <a:off x="7134604" y="1735448"/>
                <a:ext cx="75960" cy="26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CABC23-B360-CA42-D21E-FA9689FDFDA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16604" y="1717808"/>
                  <a:ext cx="111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942CA5-8852-7E67-408F-42FD1D2E52F7}"/>
                    </a:ext>
                  </a:extLst>
                </p14:cNvPr>
                <p14:cNvContentPartPr/>
                <p14:nvPr/>
              </p14:nvContentPartPr>
              <p14:xfrm>
                <a:off x="7451044" y="1619888"/>
                <a:ext cx="318960" cy="344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942CA5-8852-7E67-408F-42FD1D2E52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33404" y="1602248"/>
                  <a:ext cx="3546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8BBC7E-0885-6CB4-4855-33E3DF29B862}"/>
                    </a:ext>
                  </a:extLst>
                </p14:cNvPr>
                <p14:cNvContentPartPr/>
                <p14:nvPr/>
              </p14:nvContentPartPr>
              <p14:xfrm>
                <a:off x="8126044" y="1664888"/>
                <a:ext cx="38160" cy="333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8BBC7E-0885-6CB4-4855-33E3DF29B86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08404" y="1646888"/>
                  <a:ext cx="73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D84AA1-8EF2-317C-FE8B-FA87D2BB9571}"/>
                    </a:ext>
                  </a:extLst>
                </p14:cNvPr>
                <p14:cNvContentPartPr/>
                <p14:nvPr/>
              </p14:nvContentPartPr>
              <p14:xfrm>
                <a:off x="7996084" y="1573808"/>
                <a:ext cx="258480" cy="211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D84AA1-8EF2-317C-FE8B-FA87D2BB957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78084" y="1555808"/>
                  <a:ext cx="294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B9A243-46D1-FF48-D13B-FC419133F96C}"/>
                    </a:ext>
                  </a:extLst>
                </p14:cNvPr>
                <p14:cNvContentPartPr/>
                <p14:nvPr/>
              </p14:nvContentPartPr>
              <p14:xfrm>
                <a:off x="8425204" y="1801688"/>
                <a:ext cx="38160" cy="35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B9A243-46D1-FF48-D13B-FC419133F96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07564" y="1784048"/>
                  <a:ext cx="73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C0478C0-D3CA-92B5-FBC7-1B58EDB0C0AD}"/>
                    </a:ext>
                  </a:extLst>
                </p14:cNvPr>
                <p14:cNvContentPartPr/>
                <p14:nvPr/>
              </p14:nvContentPartPr>
              <p14:xfrm>
                <a:off x="6143164" y="2072048"/>
                <a:ext cx="354600" cy="431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C0478C0-D3CA-92B5-FBC7-1B58EDB0C0A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25524" y="2054048"/>
                  <a:ext cx="3902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08B5F2-612A-8F9D-8298-E6BFA17EE693}"/>
                    </a:ext>
                  </a:extLst>
                </p14:cNvPr>
                <p14:cNvContentPartPr/>
                <p14:nvPr/>
              </p14:nvContentPartPr>
              <p14:xfrm>
                <a:off x="6485524" y="2430608"/>
                <a:ext cx="51480" cy="237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08B5F2-612A-8F9D-8298-E6BFA17EE6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67524" y="2412968"/>
                  <a:ext cx="87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EEF14E-94F4-A913-39A4-E2AB02E39CFD}"/>
                    </a:ext>
                  </a:extLst>
                </p14:cNvPr>
                <p14:cNvContentPartPr/>
                <p14:nvPr/>
              </p14:nvContentPartPr>
              <p14:xfrm>
                <a:off x="6705124" y="2527448"/>
                <a:ext cx="165240" cy="186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EEF14E-94F4-A913-39A4-E2AB02E39CF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87124" y="2509808"/>
                  <a:ext cx="200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33714E-2795-8182-5508-191D4A1EA80E}"/>
                    </a:ext>
                  </a:extLst>
                </p14:cNvPr>
                <p14:cNvContentPartPr/>
                <p14:nvPr/>
              </p14:nvContentPartPr>
              <p14:xfrm>
                <a:off x="7106524" y="2532128"/>
                <a:ext cx="216000" cy="192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33714E-2795-8182-5508-191D4A1EA80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88524" y="2514488"/>
                  <a:ext cx="251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F618B6-A98D-7F02-3B6B-83E913437F01}"/>
                    </a:ext>
                  </a:extLst>
                </p14:cNvPr>
                <p14:cNvContentPartPr/>
                <p14:nvPr/>
              </p14:nvContentPartPr>
              <p14:xfrm>
                <a:off x="7371844" y="2497568"/>
                <a:ext cx="57240" cy="325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F618B6-A98D-7F02-3B6B-83E913437F0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53844" y="2479928"/>
                  <a:ext cx="928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CB77CB-4707-099A-DC25-9CCF355EAB62}"/>
                    </a:ext>
                  </a:extLst>
                </p14:cNvPr>
                <p14:cNvContentPartPr/>
                <p14:nvPr/>
              </p14:nvContentPartPr>
              <p14:xfrm>
                <a:off x="7307044" y="2586848"/>
                <a:ext cx="478440" cy="14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CB77CB-4707-099A-DC25-9CCF355EAB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89404" y="2569208"/>
                  <a:ext cx="514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F443B9F-0E1F-B029-1F8F-66A987A9CFB8}"/>
                    </a:ext>
                  </a:extLst>
                </p14:cNvPr>
                <p14:cNvContentPartPr/>
                <p14:nvPr/>
              </p14:nvContentPartPr>
              <p14:xfrm>
                <a:off x="7641124" y="2351408"/>
                <a:ext cx="525960" cy="657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F443B9F-0E1F-B029-1F8F-66A987A9CFB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23124" y="2333408"/>
                  <a:ext cx="561600" cy="69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979112-B306-69B8-6095-45538EAA30F2}"/>
              </a:ext>
            </a:extLst>
          </p:cNvPr>
          <p:cNvGrpSpPr/>
          <p:nvPr/>
        </p:nvGrpSpPr>
        <p:grpSpPr>
          <a:xfrm>
            <a:off x="5880724" y="3729488"/>
            <a:ext cx="202320" cy="28440"/>
            <a:chOff x="5880724" y="3729488"/>
            <a:chExt cx="202320" cy="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93C955-E99A-D200-3219-592623AC7FB1}"/>
                    </a:ext>
                  </a:extLst>
                </p14:cNvPr>
                <p14:cNvContentPartPr/>
                <p14:nvPr/>
              </p14:nvContentPartPr>
              <p14:xfrm>
                <a:off x="5880724" y="3738128"/>
                <a:ext cx="28800" cy="19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93C955-E99A-D200-3219-592623AC7FB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62724" y="3720128"/>
                  <a:ext cx="64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9C0F5B-7C72-C086-3E29-DA9677C552E7}"/>
                    </a:ext>
                  </a:extLst>
                </p14:cNvPr>
                <p14:cNvContentPartPr/>
                <p14:nvPr/>
              </p14:nvContentPartPr>
              <p14:xfrm>
                <a:off x="6067924" y="3729488"/>
                <a:ext cx="15120" cy="28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9C0F5B-7C72-C086-3E29-DA9677C552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49924" y="3711848"/>
                  <a:ext cx="50760" cy="6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F477AD9-9887-C5F7-830A-6F809A7471A6}"/>
                  </a:ext>
                </a:extLst>
              </p14:cNvPr>
              <p14:cNvContentPartPr/>
              <p14:nvPr/>
            </p14:nvContentPartPr>
            <p14:xfrm>
              <a:off x="5988364" y="3945128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F477AD9-9887-C5F7-830A-6F809A7471A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970724" y="392748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DBC26EB-BB02-81C6-EB5F-5D089B869733}"/>
              </a:ext>
            </a:extLst>
          </p:cNvPr>
          <p:cNvGrpSpPr/>
          <p:nvPr/>
        </p:nvGrpSpPr>
        <p:grpSpPr>
          <a:xfrm>
            <a:off x="6814204" y="3591248"/>
            <a:ext cx="5123160" cy="703080"/>
            <a:chOff x="6814204" y="3591248"/>
            <a:chExt cx="5123160" cy="70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23B269B-5155-AA19-8F24-B4A08B14094C}"/>
                    </a:ext>
                  </a:extLst>
                </p14:cNvPr>
                <p14:cNvContentPartPr/>
                <p14:nvPr/>
              </p14:nvContentPartPr>
              <p14:xfrm>
                <a:off x="6814204" y="3591248"/>
                <a:ext cx="182160" cy="379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23B269B-5155-AA19-8F24-B4A08B1409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96204" y="3573608"/>
                  <a:ext cx="2178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683220-B27C-12DE-18E4-C10221E38166}"/>
                    </a:ext>
                  </a:extLst>
                </p14:cNvPr>
                <p14:cNvContentPartPr/>
                <p14:nvPr/>
              </p14:nvContentPartPr>
              <p14:xfrm>
                <a:off x="7009324" y="3781688"/>
                <a:ext cx="508320" cy="224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683220-B27C-12DE-18E4-C10221E3816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91684" y="3764048"/>
                  <a:ext cx="543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9E63ACE-73C8-F02D-B3B1-6A5BAF37F4E3}"/>
                    </a:ext>
                  </a:extLst>
                </p14:cNvPr>
                <p14:cNvContentPartPr/>
                <p14:nvPr/>
              </p14:nvContentPartPr>
              <p14:xfrm>
                <a:off x="7606204" y="3682328"/>
                <a:ext cx="425880" cy="303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9E63ACE-73C8-F02D-B3B1-6A5BAF37F4E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88564" y="3664328"/>
                  <a:ext cx="4615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FF51BE-C4EA-5152-10C4-509F6FF833EB}"/>
                    </a:ext>
                  </a:extLst>
                </p14:cNvPr>
                <p14:cNvContentPartPr/>
                <p14:nvPr/>
              </p14:nvContentPartPr>
              <p14:xfrm>
                <a:off x="8043964" y="3712568"/>
                <a:ext cx="19080" cy="48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FF51BE-C4EA-5152-10C4-509F6FF833E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026324" y="3694928"/>
                  <a:ext cx="54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C4E6745-6FD3-1A59-C852-FEC156C164C5}"/>
                    </a:ext>
                  </a:extLst>
                </p14:cNvPr>
                <p14:cNvContentPartPr/>
                <p14:nvPr/>
              </p14:nvContentPartPr>
              <p14:xfrm>
                <a:off x="8142244" y="3804728"/>
                <a:ext cx="497520" cy="489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C4E6745-6FD3-1A59-C852-FEC156C164C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24604" y="3787088"/>
                  <a:ext cx="5331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F50B17F-CB71-4A5C-3730-74A2A66EF5FF}"/>
                    </a:ext>
                  </a:extLst>
                </p14:cNvPr>
                <p14:cNvContentPartPr/>
                <p14:nvPr/>
              </p14:nvContentPartPr>
              <p14:xfrm>
                <a:off x="8835964" y="3818048"/>
                <a:ext cx="326520" cy="185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F50B17F-CB71-4A5C-3730-74A2A66EF5F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18324" y="3800408"/>
                  <a:ext cx="362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587FF68-71AB-B8BB-FEAA-4F186F2BD9FB}"/>
                    </a:ext>
                  </a:extLst>
                </p14:cNvPr>
                <p14:cNvContentPartPr/>
                <p14:nvPr/>
              </p14:nvContentPartPr>
              <p14:xfrm>
                <a:off x="9177244" y="3814088"/>
                <a:ext cx="198000" cy="136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587FF68-71AB-B8BB-FEAA-4F186F2BD9F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59604" y="3796448"/>
                  <a:ext cx="233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6F8B0F-97AA-8291-DFA5-3440A8EABAEC}"/>
                    </a:ext>
                  </a:extLst>
                </p14:cNvPr>
                <p14:cNvContentPartPr/>
                <p14:nvPr/>
              </p14:nvContentPartPr>
              <p14:xfrm>
                <a:off x="9399004" y="3800048"/>
                <a:ext cx="226800" cy="197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6F8B0F-97AA-8291-DFA5-3440A8EABAE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381364" y="3782408"/>
                  <a:ext cx="2624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CE740D-A35E-B2E4-8049-7F7FA4670FB9}"/>
                    </a:ext>
                  </a:extLst>
                </p14:cNvPr>
                <p14:cNvContentPartPr/>
                <p14:nvPr/>
              </p14:nvContentPartPr>
              <p14:xfrm>
                <a:off x="9591964" y="3837488"/>
                <a:ext cx="241200" cy="177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CE740D-A35E-B2E4-8049-7F7FA4670FB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73964" y="3819488"/>
                  <a:ext cx="276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7A2915A-98E4-ECBE-5F05-B68F42956E27}"/>
                    </a:ext>
                  </a:extLst>
                </p14:cNvPr>
                <p14:cNvContentPartPr/>
                <p14:nvPr/>
              </p14:nvContentPartPr>
              <p14:xfrm>
                <a:off x="9957724" y="3944048"/>
                <a:ext cx="573480" cy="24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7A2915A-98E4-ECBE-5F05-B68F42956E2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39724" y="3926408"/>
                  <a:ext cx="609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E2E551B-494B-0278-6609-988FD0CEC0C2}"/>
                    </a:ext>
                  </a:extLst>
                </p14:cNvPr>
                <p14:cNvContentPartPr/>
                <p14:nvPr/>
              </p14:nvContentPartPr>
              <p14:xfrm>
                <a:off x="10360924" y="3844328"/>
                <a:ext cx="166680" cy="232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E2E551B-494B-0278-6609-988FD0CEC0C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343284" y="3826328"/>
                  <a:ext cx="2023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2F6BC71-60D4-8435-9750-96C35A371CBE}"/>
                    </a:ext>
                  </a:extLst>
                </p14:cNvPr>
                <p14:cNvContentPartPr/>
                <p14:nvPr/>
              </p14:nvContentPartPr>
              <p14:xfrm>
                <a:off x="10748284" y="3839648"/>
                <a:ext cx="268920" cy="247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2F6BC71-60D4-8435-9750-96C35A371CB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30284" y="3822008"/>
                  <a:ext cx="304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ACB042-3561-F409-970A-1F1155C68173}"/>
                    </a:ext>
                  </a:extLst>
                </p14:cNvPr>
                <p14:cNvContentPartPr/>
                <p14:nvPr/>
              </p14:nvContentPartPr>
              <p14:xfrm>
                <a:off x="11142124" y="3883568"/>
                <a:ext cx="253440" cy="231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ACB042-3561-F409-970A-1F1155C6817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124484" y="3865568"/>
                  <a:ext cx="289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C0FC5E4-FE08-C179-43B9-AE84E95DA8B4}"/>
                    </a:ext>
                  </a:extLst>
                </p14:cNvPr>
                <p14:cNvContentPartPr/>
                <p14:nvPr/>
              </p14:nvContentPartPr>
              <p14:xfrm>
                <a:off x="11353804" y="3782768"/>
                <a:ext cx="243000" cy="410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C0FC5E4-FE08-C179-43B9-AE84E95DA8B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335804" y="3765128"/>
                  <a:ext cx="2786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030602-B94D-4DD9-838B-C61A130C8D67}"/>
                    </a:ext>
                  </a:extLst>
                </p14:cNvPr>
                <p14:cNvContentPartPr/>
                <p14:nvPr/>
              </p14:nvContentPartPr>
              <p14:xfrm>
                <a:off x="11574484" y="3611048"/>
                <a:ext cx="362880" cy="515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030602-B94D-4DD9-838B-C61A130C8D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556484" y="3593048"/>
                  <a:ext cx="39852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B51626-7A5D-22C5-D3D0-C8E2638E2356}"/>
              </a:ext>
            </a:extLst>
          </p:cNvPr>
          <p:cNvGrpSpPr/>
          <p:nvPr/>
        </p:nvGrpSpPr>
        <p:grpSpPr>
          <a:xfrm>
            <a:off x="5608204" y="4328528"/>
            <a:ext cx="359280" cy="623880"/>
            <a:chOff x="5608204" y="4328528"/>
            <a:chExt cx="359280" cy="62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F02916-71CF-E7E2-E840-4346AAB98863}"/>
                    </a:ext>
                  </a:extLst>
                </p14:cNvPr>
                <p14:cNvContentPartPr/>
                <p14:nvPr/>
              </p14:nvContentPartPr>
              <p14:xfrm>
                <a:off x="5608204" y="4328528"/>
                <a:ext cx="359280" cy="420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F02916-71CF-E7E2-E840-4346AAB9886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90204" y="4310528"/>
                  <a:ext cx="3949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D5D2841-CC79-BBF8-EDF7-64716BEF8C2F}"/>
                    </a:ext>
                  </a:extLst>
                </p14:cNvPr>
                <p14:cNvContentPartPr/>
                <p14:nvPr/>
              </p14:nvContentPartPr>
              <p14:xfrm>
                <a:off x="5686684" y="4514648"/>
                <a:ext cx="219960" cy="437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D5D2841-CC79-BBF8-EDF7-64716BEF8C2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68684" y="4497008"/>
                  <a:ext cx="255600" cy="47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47FDF21-2B68-59CF-01CD-AFD8CFC84A6D}"/>
              </a:ext>
            </a:extLst>
          </p:cNvPr>
          <p:cNvGrpSpPr/>
          <p:nvPr/>
        </p:nvGrpSpPr>
        <p:grpSpPr>
          <a:xfrm>
            <a:off x="6298324" y="4976168"/>
            <a:ext cx="5100840" cy="599400"/>
            <a:chOff x="6298324" y="4976168"/>
            <a:chExt cx="5100840" cy="59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1ABE23-C02B-7F68-1BFF-E1901C2A7062}"/>
                    </a:ext>
                  </a:extLst>
                </p14:cNvPr>
                <p14:cNvContentPartPr/>
                <p14:nvPr/>
              </p14:nvContentPartPr>
              <p14:xfrm>
                <a:off x="6298324" y="4976168"/>
                <a:ext cx="417240" cy="428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1ABE23-C02B-7F68-1BFF-E1901C2A706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80324" y="4958528"/>
                  <a:ext cx="4528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38EAA2-CF97-32E1-6966-C2900D09D225}"/>
                    </a:ext>
                  </a:extLst>
                </p14:cNvPr>
                <p14:cNvContentPartPr/>
                <p14:nvPr/>
              </p14:nvContentPartPr>
              <p14:xfrm>
                <a:off x="6818164" y="5072288"/>
                <a:ext cx="233280" cy="349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38EAA2-CF97-32E1-6966-C2900D09D22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00524" y="5054288"/>
                  <a:ext cx="268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E5E81D-28B9-2FE4-3EFC-17F574590917}"/>
                    </a:ext>
                  </a:extLst>
                </p14:cNvPr>
                <p14:cNvContentPartPr/>
                <p14:nvPr/>
              </p14:nvContentPartPr>
              <p14:xfrm>
                <a:off x="6799444" y="5063648"/>
                <a:ext cx="276480" cy="291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E5E81D-28B9-2FE4-3EFC-17F57459091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81444" y="5046008"/>
                  <a:ext cx="312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3A3DB7-F816-6972-BCA9-161B4A539651}"/>
                    </a:ext>
                  </a:extLst>
                </p14:cNvPr>
                <p14:cNvContentPartPr/>
                <p14:nvPr/>
              </p14:nvContentPartPr>
              <p14:xfrm>
                <a:off x="6725284" y="5238248"/>
                <a:ext cx="127080" cy="150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3A3DB7-F816-6972-BCA9-161B4A53965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07284" y="5220248"/>
                  <a:ext cx="162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83EEE93-CC9C-5242-15D3-162330D2FD3B}"/>
                    </a:ext>
                  </a:extLst>
                </p14:cNvPr>
                <p14:cNvContentPartPr/>
                <p14:nvPr/>
              </p14:nvContentPartPr>
              <p14:xfrm>
                <a:off x="6707644" y="5043128"/>
                <a:ext cx="291240" cy="373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83EEE93-CC9C-5242-15D3-162330D2FD3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90004" y="5025128"/>
                  <a:ext cx="3268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F23F22B-F779-D11A-4D2F-EF8A383906BD}"/>
                    </a:ext>
                  </a:extLst>
                </p14:cNvPr>
                <p14:cNvContentPartPr/>
                <p14:nvPr/>
              </p14:nvContentPartPr>
              <p14:xfrm>
                <a:off x="7307764" y="5169128"/>
                <a:ext cx="779760" cy="28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F23F22B-F779-D11A-4D2F-EF8A383906B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90124" y="5151128"/>
                  <a:ext cx="815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A3EBFCE-8721-E567-B67B-4F8E0832F286}"/>
                    </a:ext>
                  </a:extLst>
                </p14:cNvPr>
                <p14:cNvContentPartPr/>
                <p14:nvPr/>
              </p14:nvContentPartPr>
              <p14:xfrm>
                <a:off x="7880524" y="5111888"/>
                <a:ext cx="132120" cy="180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A3EBFCE-8721-E567-B67B-4F8E0832F28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62524" y="5094248"/>
                  <a:ext cx="167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47B6DA7-F358-11C4-E3F1-2EA14460DFF4}"/>
                    </a:ext>
                  </a:extLst>
                </p14:cNvPr>
                <p14:cNvContentPartPr/>
                <p14:nvPr/>
              </p14:nvContentPartPr>
              <p14:xfrm>
                <a:off x="6768484" y="5019008"/>
                <a:ext cx="161640" cy="322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47B6DA7-F358-11C4-E3F1-2EA14460DFF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50844" y="5001368"/>
                  <a:ext cx="197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EC9D900-0AC0-4AD6-263F-79B1CAB1FC15}"/>
                    </a:ext>
                  </a:extLst>
                </p14:cNvPr>
                <p14:cNvContentPartPr/>
                <p14:nvPr/>
              </p14:nvContentPartPr>
              <p14:xfrm>
                <a:off x="8262124" y="5075888"/>
                <a:ext cx="40680" cy="282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EC9D900-0AC0-4AD6-263F-79B1CAB1FC1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44484" y="5058248"/>
                  <a:ext cx="763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9C3F66E-E374-699C-427B-393FA9868013}"/>
                    </a:ext>
                  </a:extLst>
                </p14:cNvPr>
                <p14:cNvContentPartPr/>
                <p14:nvPr/>
              </p14:nvContentPartPr>
              <p14:xfrm>
                <a:off x="8263564" y="5128088"/>
                <a:ext cx="210240" cy="229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9C3F66E-E374-699C-427B-393FA986801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245924" y="5110448"/>
                  <a:ext cx="245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C2C954-9191-E43A-7655-4CC013FA02B5}"/>
                    </a:ext>
                  </a:extLst>
                </p14:cNvPr>
                <p14:cNvContentPartPr/>
                <p14:nvPr/>
              </p14:nvContentPartPr>
              <p14:xfrm>
                <a:off x="8572084" y="5169848"/>
                <a:ext cx="147240" cy="234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C2C954-9191-E43A-7655-4CC013FA02B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554084" y="5152208"/>
                  <a:ext cx="182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9DF43D6-8AE0-B51C-7460-C6881CCDA8EF}"/>
                    </a:ext>
                  </a:extLst>
                </p14:cNvPr>
                <p14:cNvContentPartPr/>
                <p14:nvPr/>
              </p14:nvContentPartPr>
              <p14:xfrm>
                <a:off x="8786284" y="5192168"/>
                <a:ext cx="174240" cy="178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9DF43D6-8AE0-B51C-7460-C6881CCDA8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68284" y="5174168"/>
                  <a:ext cx="209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ED7672-C3C7-7D2B-32F2-CAA9EB62BD33}"/>
                    </a:ext>
                  </a:extLst>
                </p14:cNvPr>
                <p14:cNvContentPartPr/>
                <p14:nvPr/>
              </p14:nvContentPartPr>
              <p14:xfrm>
                <a:off x="8802484" y="5182448"/>
                <a:ext cx="90720" cy="285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ED7672-C3C7-7D2B-32F2-CAA9EB62BD3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784484" y="5164448"/>
                  <a:ext cx="1263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0D6CE79-4B6C-39A5-5AA7-C66FCBF805B1}"/>
                    </a:ext>
                  </a:extLst>
                </p14:cNvPr>
                <p14:cNvContentPartPr/>
                <p14:nvPr/>
              </p14:nvContentPartPr>
              <p14:xfrm>
                <a:off x="9059524" y="5220608"/>
                <a:ext cx="167400" cy="160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0D6CE79-4B6C-39A5-5AA7-C66FCBF805B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41884" y="5202608"/>
                  <a:ext cx="203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796D184-3F6D-A0B7-A407-9E32E6545EF4}"/>
                    </a:ext>
                  </a:extLst>
                </p14:cNvPr>
                <p14:cNvContentPartPr/>
                <p14:nvPr/>
              </p14:nvContentPartPr>
              <p14:xfrm>
                <a:off x="9323044" y="4993088"/>
                <a:ext cx="345600" cy="406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796D184-3F6D-A0B7-A407-9E32E6545EF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305404" y="4975088"/>
                  <a:ext cx="3812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07148C8-977E-5B9C-7277-13E3F76B5C1B}"/>
                    </a:ext>
                  </a:extLst>
                </p14:cNvPr>
                <p14:cNvContentPartPr/>
                <p14:nvPr/>
              </p14:nvContentPartPr>
              <p14:xfrm>
                <a:off x="9746044" y="5224568"/>
                <a:ext cx="290880" cy="156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07148C8-977E-5B9C-7277-13E3F76B5C1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728044" y="5206568"/>
                  <a:ext cx="326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94E8FD-F91D-0574-E8EA-0F91AEB7FA31}"/>
                    </a:ext>
                  </a:extLst>
                </p14:cNvPr>
                <p14:cNvContentPartPr/>
                <p14:nvPr/>
              </p14:nvContentPartPr>
              <p14:xfrm>
                <a:off x="10084444" y="5196488"/>
                <a:ext cx="342720" cy="238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94E8FD-F91D-0574-E8EA-0F91AEB7FA3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066804" y="5178848"/>
                  <a:ext cx="378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10F95DE-F085-787B-8B40-E79D4C0130CE}"/>
                    </a:ext>
                  </a:extLst>
                </p14:cNvPr>
                <p14:cNvContentPartPr/>
                <p14:nvPr/>
              </p14:nvContentPartPr>
              <p14:xfrm>
                <a:off x="10364884" y="5091728"/>
                <a:ext cx="29880" cy="3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10F95DE-F085-787B-8B40-E79D4C0130C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347244" y="5073728"/>
                  <a:ext cx="65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441193-A10F-43E0-7495-8A9ACA7C7778}"/>
                    </a:ext>
                  </a:extLst>
                </p14:cNvPr>
                <p14:cNvContentPartPr/>
                <p14:nvPr/>
              </p14:nvContentPartPr>
              <p14:xfrm>
                <a:off x="10530844" y="5254088"/>
                <a:ext cx="393480" cy="188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441193-A10F-43E0-7495-8A9ACA7C777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513204" y="5236088"/>
                  <a:ext cx="4291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B92C3C5-DB85-14DA-AFDA-28E87B8D7076}"/>
                    </a:ext>
                  </a:extLst>
                </p14:cNvPr>
                <p14:cNvContentPartPr/>
                <p14:nvPr/>
              </p14:nvContentPartPr>
              <p14:xfrm>
                <a:off x="10990564" y="5023688"/>
                <a:ext cx="408600" cy="551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B92C3C5-DB85-14DA-AFDA-28E87B8D707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972564" y="5005688"/>
                  <a:ext cx="444240" cy="58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73332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A991-01F5-ACD1-E3D2-77DB9BC4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9882-A738-09D5-71BE-CD2CF207F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FF1A6-0C54-7662-BECF-F3A201C1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4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1A4C-4C9B-AD01-2EC3-C8C141BB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5638-DBE1-2CAE-090A-00107B4D9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768A3-C579-6DB5-545F-47B35B28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5D0C69-1422-8230-0757-3F399D2F2F50}"/>
              </a:ext>
            </a:extLst>
          </p:cNvPr>
          <p:cNvGrpSpPr/>
          <p:nvPr/>
        </p:nvGrpSpPr>
        <p:grpSpPr>
          <a:xfrm>
            <a:off x="1562164" y="6337328"/>
            <a:ext cx="2544840" cy="470880"/>
            <a:chOff x="1562164" y="6337328"/>
            <a:chExt cx="254484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77410EC-99A7-DABB-678D-F83E561A3FF3}"/>
                    </a:ext>
                  </a:extLst>
                </p14:cNvPr>
                <p14:cNvContentPartPr/>
                <p14:nvPr/>
              </p14:nvContentPartPr>
              <p14:xfrm>
                <a:off x="1562164" y="6337328"/>
                <a:ext cx="2250000" cy="283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77410EC-99A7-DABB-678D-F83E561A3FF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44164" y="6319328"/>
                  <a:ext cx="22856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736601-EDAA-0FC7-332F-04CF718EA020}"/>
                    </a:ext>
                  </a:extLst>
                </p14:cNvPr>
                <p14:cNvContentPartPr/>
                <p14:nvPr/>
              </p14:nvContentPartPr>
              <p14:xfrm>
                <a:off x="3053284" y="6586808"/>
                <a:ext cx="28800" cy="155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736601-EDAA-0FC7-332F-04CF718EA0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35284" y="6569168"/>
                  <a:ext cx="64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66F6A91-30F5-7D56-8071-97ECA640533A}"/>
                    </a:ext>
                  </a:extLst>
                </p14:cNvPr>
                <p14:cNvContentPartPr/>
                <p14:nvPr/>
              </p14:nvContentPartPr>
              <p14:xfrm>
                <a:off x="3197284" y="6551528"/>
                <a:ext cx="174240" cy="256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66F6A91-30F5-7D56-8071-97ECA64053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9644" y="6533528"/>
                  <a:ext cx="209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5B7B9A-F143-08C4-000A-5547556155B2}"/>
                    </a:ext>
                  </a:extLst>
                </p14:cNvPr>
                <p14:cNvContentPartPr/>
                <p14:nvPr/>
              </p14:nvContentPartPr>
              <p14:xfrm>
                <a:off x="3028804" y="6569888"/>
                <a:ext cx="20520" cy="235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5B7B9A-F143-08C4-000A-5547556155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1164" y="6551888"/>
                  <a:ext cx="561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B24711-D6C0-5C20-AF25-7D829A7C3A39}"/>
                    </a:ext>
                  </a:extLst>
                </p14:cNvPr>
                <p14:cNvContentPartPr/>
                <p14:nvPr/>
              </p14:nvContentPartPr>
              <p14:xfrm>
                <a:off x="3785884" y="6534608"/>
                <a:ext cx="5760" cy="218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B24711-D6C0-5C20-AF25-7D829A7C3A3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68244" y="6516968"/>
                  <a:ext cx="414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F57B55-31E7-6D63-9620-B953DF8B17A8}"/>
                    </a:ext>
                  </a:extLst>
                </p14:cNvPr>
                <p14:cNvContentPartPr/>
                <p14:nvPr/>
              </p14:nvContentPartPr>
              <p14:xfrm>
                <a:off x="3897844" y="6435248"/>
                <a:ext cx="9720" cy="159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F57B55-31E7-6D63-9620-B953DF8B17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79844" y="6417608"/>
                  <a:ext cx="45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901ED3E-3D93-E2AC-C695-3D157D7D6E30}"/>
                    </a:ext>
                  </a:extLst>
                </p14:cNvPr>
                <p14:cNvContentPartPr/>
                <p14:nvPr/>
              </p14:nvContentPartPr>
              <p14:xfrm>
                <a:off x="3946444" y="6503288"/>
                <a:ext cx="160560" cy="225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901ED3E-3D93-E2AC-C695-3D157D7D6E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28444" y="6485648"/>
                  <a:ext cx="1962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061B13-C21F-49A4-3CFE-8D73CACC153C}"/>
              </a:ext>
            </a:extLst>
          </p:cNvPr>
          <p:cNvGrpSpPr/>
          <p:nvPr/>
        </p:nvGrpSpPr>
        <p:grpSpPr>
          <a:xfrm>
            <a:off x="4448644" y="6431288"/>
            <a:ext cx="1676160" cy="430920"/>
            <a:chOff x="4448644" y="6431288"/>
            <a:chExt cx="167616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F5949F-E308-133B-AE1B-57CB5E19D031}"/>
                    </a:ext>
                  </a:extLst>
                </p14:cNvPr>
                <p14:cNvContentPartPr/>
                <p14:nvPr/>
              </p14:nvContentPartPr>
              <p14:xfrm>
                <a:off x="4522804" y="6431288"/>
                <a:ext cx="132480" cy="430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F5949F-E308-133B-AE1B-57CB5E19D0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05164" y="6413648"/>
                  <a:ext cx="1681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BA5920-FC36-6810-43A5-232EC3B29093}"/>
                    </a:ext>
                  </a:extLst>
                </p14:cNvPr>
                <p14:cNvContentPartPr/>
                <p14:nvPr/>
              </p14:nvContentPartPr>
              <p14:xfrm>
                <a:off x="4448644" y="6585728"/>
                <a:ext cx="360000" cy="113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BA5920-FC36-6810-43A5-232EC3B2909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1004" y="6567728"/>
                  <a:ext cx="395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17925B-4370-A423-F8A2-988E87817B3A}"/>
                    </a:ext>
                  </a:extLst>
                </p14:cNvPr>
                <p14:cNvContentPartPr/>
                <p14:nvPr/>
              </p14:nvContentPartPr>
              <p14:xfrm>
                <a:off x="4960564" y="6440288"/>
                <a:ext cx="1800" cy="265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17925B-4370-A423-F8A2-988E87817B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42924" y="6422288"/>
                  <a:ext cx="374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FCD4C71-AEC1-BE4E-2019-A04991F10AC2}"/>
                    </a:ext>
                  </a:extLst>
                </p14:cNvPr>
                <p14:cNvContentPartPr/>
                <p14:nvPr/>
              </p14:nvContentPartPr>
              <p14:xfrm>
                <a:off x="5072524" y="6448568"/>
                <a:ext cx="34200" cy="310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FCD4C71-AEC1-BE4E-2019-A04991F10AC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54524" y="6430928"/>
                  <a:ext cx="698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014812-36EA-9813-C765-62CD94D90667}"/>
                    </a:ext>
                  </a:extLst>
                </p14:cNvPr>
                <p14:cNvContentPartPr/>
                <p14:nvPr/>
              </p14:nvContentPartPr>
              <p14:xfrm>
                <a:off x="5192404" y="6569528"/>
                <a:ext cx="74160" cy="96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014812-36EA-9813-C765-62CD94D9066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74404" y="6551528"/>
                  <a:ext cx="109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2A11DA-8561-AC28-DC7E-0BCBFB2CF2AA}"/>
                    </a:ext>
                  </a:extLst>
                </p14:cNvPr>
                <p14:cNvContentPartPr/>
                <p14:nvPr/>
              </p14:nvContentPartPr>
              <p14:xfrm>
                <a:off x="5331004" y="6567008"/>
                <a:ext cx="352440" cy="117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2A11DA-8561-AC28-DC7E-0BCBFB2CF2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13364" y="6549368"/>
                  <a:ext cx="388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B236E0-E724-B5B3-D105-2878A5EEDA62}"/>
                    </a:ext>
                  </a:extLst>
                </p14:cNvPr>
                <p14:cNvContentPartPr/>
                <p14:nvPr/>
              </p14:nvContentPartPr>
              <p14:xfrm>
                <a:off x="5733844" y="6439208"/>
                <a:ext cx="390960" cy="344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B236E0-E724-B5B3-D105-2878A5EEDA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15844" y="6421568"/>
                  <a:ext cx="42660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F01572-6195-5B56-D06F-C8A5A20F4D57}"/>
              </a:ext>
            </a:extLst>
          </p:cNvPr>
          <p:cNvGrpSpPr/>
          <p:nvPr/>
        </p:nvGrpSpPr>
        <p:grpSpPr>
          <a:xfrm>
            <a:off x="6393724" y="6429128"/>
            <a:ext cx="342720" cy="407520"/>
            <a:chOff x="6393724" y="6429128"/>
            <a:chExt cx="34272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B992D6D-E96D-19B8-F27E-8B0691D1AE3C}"/>
                    </a:ext>
                  </a:extLst>
                </p14:cNvPr>
                <p14:cNvContentPartPr/>
                <p14:nvPr/>
              </p14:nvContentPartPr>
              <p14:xfrm>
                <a:off x="6393724" y="6429128"/>
                <a:ext cx="128520" cy="259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B992D6D-E96D-19B8-F27E-8B0691D1AE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76084" y="6411488"/>
                  <a:ext cx="164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5A25B17-9351-3E5F-255C-157660E2F200}"/>
                    </a:ext>
                  </a:extLst>
                </p14:cNvPr>
                <p14:cNvContentPartPr/>
                <p14:nvPr/>
              </p14:nvContentPartPr>
              <p14:xfrm>
                <a:off x="6614044" y="6523808"/>
                <a:ext cx="122400" cy="312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A25B17-9351-3E5F-255C-157660E2F20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96044" y="6505808"/>
                  <a:ext cx="15804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4D4225-C334-85D3-36B6-F624EB4E2E27}"/>
              </a:ext>
            </a:extLst>
          </p:cNvPr>
          <p:cNvGrpSpPr/>
          <p:nvPr/>
        </p:nvGrpSpPr>
        <p:grpSpPr>
          <a:xfrm>
            <a:off x="7006804" y="6406088"/>
            <a:ext cx="254880" cy="267840"/>
            <a:chOff x="7006804" y="6406088"/>
            <a:chExt cx="25488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E8CCC1-D973-4622-3A19-35AA069ACB45}"/>
                    </a:ext>
                  </a:extLst>
                </p14:cNvPr>
                <p14:cNvContentPartPr/>
                <p14:nvPr/>
              </p14:nvContentPartPr>
              <p14:xfrm>
                <a:off x="7006804" y="6429128"/>
                <a:ext cx="39600" cy="191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E8CCC1-D973-4622-3A19-35AA069ACB4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88804" y="6411488"/>
                  <a:ext cx="752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40B02DD-0EA2-36FF-3451-FA784DD423A1}"/>
                    </a:ext>
                  </a:extLst>
                </p14:cNvPr>
                <p14:cNvContentPartPr/>
                <p14:nvPr/>
              </p14:nvContentPartPr>
              <p14:xfrm>
                <a:off x="7110484" y="6406088"/>
                <a:ext cx="151200" cy="267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40B02DD-0EA2-36FF-3451-FA784DD423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92844" y="6388448"/>
                  <a:ext cx="18684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971608B-94D2-E901-8A70-3D5B05450983}"/>
              </a:ext>
            </a:extLst>
          </p:cNvPr>
          <p:cNvGrpSpPr/>
          <p:nvPr/>
        </p:nvGrpSpPr>
        <p:grpSpPr>
          <a:xfrm>
            <a:off x="7498204" y="5751968"/>
            <a:ext cx="4026960" cy="845640"/>
            <a:chOff x="7498204" y="5751968"/>
            <a:chExt cx="4026960" cy="84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CCE7F3-F8CF-D470-1DD4-73E320B84645}"/>
                    </a:ext>
                  </a:extLst>
                </p14:cNvPr>
                <p14:cNvContentPartPr/>
                <p14:nvPr/>
              </p14:nvContentPartPr>
              <p14:xfrm>
                <a:off x="7498204" y="6393128"/>
                <a:ext cx="283320" cy="204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CCE7F3-F8CF-D470-1DD4-73E320B8464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80564" y="6375128"/>
                  <a:ext cx="318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1155FB-1BE6-F6B0-EAAD-34460F8859A2}"/>
                    </a:ext>
                  </a:extLst>
                </p14:cNvPr>
                <p14:cNvContentPartPr/>
                <p14:nvPr/>
              </p14:nvContentPartPr>
              <p14:xfrm>
                <a:off x="7883404" y="6424448"/>
                <a:ext cx="136440" cy="153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1155FB-1BE6-F6B0-EAAD-34460F8859A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65764" y="6406448"/>
                  <a:ext cx="172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7C39FA-8646-C2DD-F066-22E0C5830465}"/>
                    </a:ext>
                  </a:extLst>
                </p14:cNvPr>
                <p14:cNvContentPartPr/>
                <p14:nvPr/>
              </p14:nvContentPartPr>
              <p14:xfrm>
                <a:off x="8080324" y="6372248"/>
                <a:ext cx="144360" cy="193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7C39FA-8646-C2DD-F066-22E0C583046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62684" y="6354608"/>
                  <a:ext cx="180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CAF890-02C6-E0C0-FB62-71543FA56D3A}"/>
                    </a:ext>
                  </a:extLst>
                </p14:cNvPr>
                <p14:cNvContentPartPr/>
                <p14:nvPr/>
              </p14:nvContentPartPr>
              <p14:xfrm>
                <a:off x="8207044" y="6417608"/>
                <a:ext cx="180720" cy="120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CAF890-02C6-E0C0-FB62-71543FA56D3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89044" y="6399968"/>
                  <a:ext cx="216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626F81-C25D-AFDA-635D-5277D6B435C1}"/>
                    </a:ext>
                  </a:extLst>
                </p14:cNvPr>
                <p14:cNvContentPartPr/>
                <p14:nvPr/>
              </p14:nvContentPartPr>
              <p14:xfrm>
                <a:off x="8385604" y="6305648"/>
                <a:ext cx="493920" cy="258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626F81-C25D-AFDA-635D-5277D6B435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67964" y="6288008"/>
                  <a:ext cx="529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8EB4E1-A773-BFD9-E53B-BFF3677DF5B1}"/>
                    </a:ext>
                  </a:extLst>
                </p14:cNvPr>
                <p14:cNvContentPartPr/>
                <p14:nvPr/>
              </p14:nvContentPartPr>
              <p14:xfrm>
                <a:off x="8844244" y="6383408"/>
                <a:ext cx="137880" cy="2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8EB4E1-A773-BFD9-E53B-BFF3677DF5B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26244" y="6365408"/>
                  <a:ext cx="173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916E1B1-3509-8EA4-4E9A-74535E00B460}"/>
                    </a:ext>
                  </a:extLst>
                </p14:cNvPr>
                <p14:cNvContentPartPr/>
                <p14:nvPr/>
              </p14:nvContentPartPr>
              <p14:xfrm>
                <a:off x="8965564" y="6324008"/>
                <a:ext cx="24480" cy="211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916E1B1-3509-8EA4-4E9A-74535E00B46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47564" y="6306008"/>
                  <a:ext cx="60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6E45BA-987F-F78A-5DC8-D63ED925AB3A}"/>
                    </a:ext>
                  </a:extLst>
                </p14:cNvPr>
                <p14:cNvContentPartPr/>
                <p14:nvPr/>
              </p14:nvContentPartPr>
              <p14:xfrm>
                <a:off x="9080044" y="6361448"/>
                <a:ext cx="97200" cy="110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6E45BA-987F-F78A-5DC8-D63ED925AB3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062044" y="6343448"/>
                  <a:ext cx="132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F1CDCE5-B3D4-A672-D526-995EDD999BF8}"/>
                    </a:ext>
                  </a:extLst>
                </p14:cNvPr>
                <p14:cNvContentPartPr/>
                <p14:nvPr/>
              </p14:nvContentPartPr>
              <p14:xfrm>
                <a:off x="9249244" y="6369728"/>
                <a:ext cx="119160" cy="170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F1CDCE5-B3D4-A672-D526-995EDD999BF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31604" y="6351728"/>
                  <a:ext cx="154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0DE0C0-2B80-DAF2-9CB3-22FD162C1904}"/>
                    </a:ext>
                  </a:extLst>
                </p14:cNvPr>
                <p14:cNvContentPartPr/>
                <p14:nvPr/>
              </p14:nvContentPartPr>
              <p14:xfrm>
                <a:off x="9659284" y="6280088"/>
                <a:ext cx="171000" cy="279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0DE0C0-2B80-DAF2-9CB3-22FD162C190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41644" y="6262088"/>
                  <a:ext cx="206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CED462-4547-D319-0334-F24B4EAE9FAA}"/>
                    </a:ext>
                  </a:extLst>
                </p14:cNvPr>
                <p14:cNvContentPartPr/>
                <p14:nvPr/>
              </p14:nvContentPartPr>
              <p14:xfrm>
                <a:off x="9958084" y="6216008"/>
                <a:ext cx="18000" cy="135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CED462-4547-D319-0334-F24B4EAE9F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940444" y="6198368"/>
                  <a:ext cx="53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308A51-7AC7-9302-904A-CF133FE0E71C}"/>
                    </a:ext>
                  </a:extLst>
                </p14:cNvPr>
                <p14:cNvContentPartPr/>
                <p14:nvPr/>
              </p14:nvContentPartPr>
              <p14:xfrm>
                <a:off x="9872044" y="6360368"/>
                <a:ext cx="179640" cy="223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308A51-7AC7-9302-904A-CF133FE0E71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854044" y="6342368"/>
                  <a:ext cx="215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6A86A60-12A3-BD2A-7BC6-460586C51DC9}"/>
                    </a:ext>
                  </a:extLst>
                </p14:cNvPr>
                <p14:cNvContentPartPr/>
                <p14:nvPr/>
              </p14:nvContentPartPr>
              <p14:xfrm>
                <a:off x="10273444" y="6464408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6A86A60-12A3-BD2A-7BC6-460586C51DC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55444" y="64467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366468-546B-8DA4-4972-B06B32D49309}"/>
                    </a:ext>
                  </a:extLst>
                </p14:cNvPr>
                <p14:cNvContentPartPr/>
                <p14:nvPr/>
              </p14:nvContentPartPr>
              <p14:xfrm>
                <a:off x="7705564" y="6031688"/>
                <a:ext cx="562320" cy="179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366468-546B-8DA4-4972-B06B32D4930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687924" y="6014048"/>
                  <a:ext cx="597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F6CED6-1421-A8BC-94B0-67AD01899FB6}"/>
                    </a:ext>
                  </a:extLst>
                </p14:cNvPr>
                <p14:cNvContentPartPr/>
                <p14:nvPr/>
              </p14:nvContentPartPr>
              <p14:xfrm>
                <a:off x="8212444" y="5996768"/>
                <a:ext cx="83160" cy="153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F6CED6-1421-A8BC-94B0-67AD01899FB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94444" y="5978768"/>
                  <a:ext cx="118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654970-9A0A-CF29-8CE8-1F79F18A7E80}"/>
                    </a:ext>
                  </a:extLst>
                </p14:cNvPr>
                <p14:cNvContentPartPr/>
                <p14:nvPr/>
              </p14:nvContentPartPr>
              <p14:xfrm>
                <a:off x="8584324" y="5940608"/>
                <a:ext cx="437760" cy="192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654970-9A0A-CF29-8CE8-1F79F18A7E8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566324" y="5922968"/>
                  <a:ext cx="473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CF1E408-C1CD-ED73-3AF0-C9BADA022EAD}"/>
                    </a:ext>
                  </a:extLst>
                </p14:cNvPr>
                <p14:cNvContentPartPr/>
                <p14:nvPr/>
              </p14:nvContentPartPr>
              <p14:xfrm>
                <a:off x="9339964" y="5889848"/>
                <a:ext cx="13680" cy="172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CF1E408-C1CD-ED73-3AF0-C9BADA022EA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22324" y="5872208"/>
                  <a:ext cx="49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E72A3A-CD2E-B63E-3761-456DD2CA2203}"/>
                    </a:ext>
                  </a:extLst>
                </p14:cNvPr>
                <p14:cNvContentPartPr/>
                <p14:nvPr/>
              </p14:nvContentPartPr>
              <p14:xfrm>
                <a:off x="9487924" y="5863568"/>
                <a:ext cx="137880" cy="214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E72A3A-CD2E-B63E-3761-456DD2CA220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69924" y="5845568"/>
                  <a:ext cx="1735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5681B85-700D-6424-F992-67626A8E14EB}"/>
                    </a:ext>
                  </a:extLst>
                </p14:cNvPr>
                <p14:cNvContentPartPr/>
                <p14:nvPr/>
              </p14:nvContentPartPr>
              <p14:xfrm>
                <a:off x="9725164" y="5794448"/>
                <a:ext cx="32760" cy="224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5681B85-700D-6424-F992-67626A8E14E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07164" y="5776448"/>
                  <a:ext cx="68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FEE6155-8D81-D071-8297-908224029C74}"/>
                    </a:ext>
                  </a:extLst>
                </p14:cNvPr>
                <p14:cNvContentPartPr/>
                <p14:nvPr/>
              </p14:nvContentPartPr>
              <p14:xfrm>
                <a:off x="9678004" y="5884088"/>
                <a:ext cx="214560" cy="54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FEE6155-8D81-D071-8297-908224029C7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660004" y="5866088"/>
                  <a:ext cx="250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387075-34BD-9E9D-ED24-9A126EC8C9A8}"/>
                    </a:ext>
                  </a:extLst>
                </p14:cNvPr>
                <p14:cNvContentPartPr/>
                <p14:nvPr/>
              </p14:nvContentPartPr>
              <p14:xfrm>
                <a:off x="9855844" y="5822168"/>
                <a:ext cx="383040" cy="170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387075-34BD-9E9D-ED24-9A126EC8C9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837844" y="5804528"/>
                  <a:ext cx="418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D2127C1-7991-2688-A84A-340B9918C02F}"/>
                    </a:ext>
                  </a:extLst>
                </p14:cNvPr>
                <p14:cNvContentPartPr/>
                <p14:nvPr/>
              </p14:nvContentPartPr>
              <p14:xfrm>
                <a:off x="10288204" y="5787608"/>
                <a:ext cx="246600" cy="253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D2127C1-7991-2688-A84A-340B9918C02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70564" y="5769968"/>
                  <a:ext cx="282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BCFC7FD-2DF6-50FA-A36F-0106566CC5CC}"/>
                    </a:ext>
                  </a:extLst>
                </p14:cNvPr>
                <p14:cNvContentPartPr/>
                <p14:nvPr/>
              </p14:nvContentPartPr>
              <p14:xfrm>
                <a:off x="10657204" y="5762768"/>
                <a:ext cx="34200" cy="245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BCFC7FD-2DF6-50FA-A36F-0106566CC5C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639564" y="5745128"/>
                  <a:ext cx="69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3D79407-AAE7-1EB2-6A90-D220F3E73A75}"/>
                    </a:ext>
                  </a:extLst>
                </p14:cNvPr>
                <p14:cNvContentPartPr/>
                <p14:nvPr/>
              </p14:nvContentPartPr>
              <p14:xfrm>
                <a:off x="10724524" y="5751968"/>
                <a:ext cx="141840" cy="213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3D79407-AAE7-1EB2-6A90-D220F3E73A7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06884" y="5733968"/>
                  <a:ext cx="1774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F37A112-4D1D-A709-0BE0-9435D9108F54}"/>
                    </a:ext>
                  </a:extLst>
                </p14:cNvPr>
                <p14:cNvContentPartPr/>
                <p14:nvPr/>
              </p14:nvContentPartPr>
              <p14:xfrm>
                <a:off x="10734244" y="5788328"/>
                <a:ext cx="260280" cy="137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F37A112-4D1D-A709-0BE0-9435D9108F5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716244" y="5770328"/>
                  <a:ext cx="295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2DCA5A6-7A33-37ED-852C-DCE8D3A34B4B}"/>
                    </a:ext>
                  </a:extLst>
                </p14:cNvPr>
                <p14:cNvContentPartPr/>
                <p14:nvPr/>
              </p14:nvContentPartPr>
              <p14:xfrm>
                <a:off x="11060044" y="5754488"/>
                <a:ext cx="465120" cy="576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2DCA5A6-7A33-37ED-852C-DCE8D3A34B4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042404" y="5736488"/>
                  <a:ext cx="500760" cy="61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17204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9DB4-B2A1-4B62-5716-6B2FE7B4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C332D-075A-7DEF-97D9-737AD8906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32869-A0B9-7EB1-1220-695580FA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37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8ED1-EC55-E96A-EE7A-FA938391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80D2-128B-D179-F831-EDFB3FAAF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52FBD-DBDA-2B9D-F4A3-C23690AF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6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6A54-D0F4-EF2E-5096-C74C3F2E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773E2-5043-F1DF-0404-9D91FB16E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CA802-0AC1-3BB9-31E6-75C6E58D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62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BCAB-EDFA-5116-F1AE-30604625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553EC-71B3-2CE2-F31D-7F197813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36049-CC02-1249-C125-FC74CF95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05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78D5-C509-2AA1-602D-0EEF7CD3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AEFA4-52B6-A97C-82D0-BBC3F3C40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917C3-5AF7-7E16-AAC3-11330B3A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79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D50F2-9B67-EE76-98B3-9ADC38CB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8B1C8-9905-0DEB-77E8-4C8F95C98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2BA10-0D34-2854-101E-EEAA5C8D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92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14CA-5D6E-8BAC-6A60-BD7EDA34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64CE0-0BEA-A242-96A2-535AE746A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35EC5-6BD4-0F3A-ADE4-7F6EA224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5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298F-1A41-7B21-B3FE-DFBF07F0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906E1-5D40-9018-8ADF-A453F423B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97A2E-90CE-9948-CB1C-4BBCBE9D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67430-F82A-9D73-8C7A-543D0F908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0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EE79-31BE-5194-E73B-E612DAAD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3B67B-E846-C839-69E0-FA1FE3685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3C236-B9D5-C2B3-3CE7-938B2BBD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46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A754-230A-B50C-91EB-74FCAEC4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236C4-930A-2020-CF31-CF7B571D6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D0897-FDC3-2D88-D15E-A56605F8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2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79D0-07DB-7864-0CFB-29A54C2B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AEB5-63A5-1288-E87B-E4BFFD01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E1363-B729-EF8F-CDDC-615B2CAF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F46115-0664-B112-6CA5-9C620B2C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86F331-2B21-8FA5-C47A-D8E9D8BD380E}"/>
              </a:ext>
            </a:extLst>
          </p:cNvPr>
          <p:cNvGrpSpPr/>
          <p:nvPr/>
        </p:nvGrpSpPr>
        <p:grpSpPr>
          <a:xfrm>
            <a:off x="2616604" y="4283528"/>
            <a:ext cx="1797480" cy="211320"/>
            <a:chOff x="2616604" y="4283528"/>
            <a:chExt cx="179748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7CCFA6-267B-1AFA-AFDD-A6B28240BA40}"/>
                    </a:ext>
                  </a:extLst>
                </p14:cNvPr>
                <p14:cNvContentPartPr/>
                <p14:nvPr/>
              </p14:nvContentPartPr>
              <p14:xfrm>
                <a:off x="2616604" y="4348688"/>
                <a:ext cx="483840" cy="64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7CCFA6-267B-1AFA-AFDD-A6B28240BA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8964" y="4331048"/>
                  <a:ext cx="519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CC8F8F-20D6-CDC2-9481-EBFF921197E8}"/>
                    </a:ext>
                  </a:extLst>
                </p14:cNvPr>
                <p14:cNvContentPartPr/>
                <p14:nvPr/>
              </p14:nvContentPartPr>
              <p14:xfrm>
                <a:off x="3120604" y="4359848"/>
                <a:ext cx="125640" cy="57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CC8F8F-20D6-CDC2-9481-EBFF921197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02604" y="4341848"/>
                  <a:ext cx="161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7CE56E-2FE2-9255-968B-0D8BE8E43706}"/>
                    </a:ext>
                  </a:extLst>
                </p14:cNvPr>
                <p14:cNvContentPartPr/>
                <p14:nvPr/>
              </p14:nvContentPartPr>
              <p14:xfrm>
                <a:off x="3501844" y="4283528"/>
                <a:ext cx="131040" cy="211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7CE56E-2FE2-9255-968B-0D8BE8E437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83844" y="4265528"/>
                  <a:ext cx="166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5A71BB2-F3ED-0143-EEF2-428C3CD92DE2}"/>
                    </a:ext>
                  </a:extLst>
                </p14:cNvPr>
                <p14:cNvContentPartPr/>
                <p14:nvPr/>
              </p14:nvContentPartPr>
              <p14:xfrm>
                <a:off x="3714604" y="4354808"/>
                <a:ext cx="47520" cy="115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5A71BB2-F3ED-0143-EEF2-428C3CD92D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96604" y="4337168"/>
                  <a:ext cx="83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5A26EC-8BAA-5FB1-F728-4E4774043073}"/>
                    </a:ext>
                  </a:extLst>
                </p14:cNvPr>
                <p14:cNvContentPartPr/>
                <p14:nvPr/>
              </p14:nvContentPartPr>
              <p14:xfrm>
                <a:off x="3907204" y="4370648"/>
                <a:ext cx="87840" cy="74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5A26EC-8BAA-5FB1-F728-4E47740430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89204" y="4352648"/>
                  <a:ext cx="123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310740-9117-1F69-FA80-64574F11CA28}"/>
                    </a:ext>
                  </a:extLst>
                </p14:cNvPr>
                <p14:cNvContentPartPr/>
                <p14:nvPr/>
              </p14:nvContentPartPr>
              <p14:xfrm>
                <a:off x="4057684" y="4372808"/>
                <a:ext cx="356400" cy="96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310740-9117-1F69-FA80-64574F11CA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40044" y="4355168"/>
                  <a:ext cx="3920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2ACA821-B55F-937B-A69C-D76258D49DF1}"/>
              </a:ext>
            </a:extLst>
          </p:cNvPr>
          <p:cNvGrpSpPr/>
          <p:nvPr/>
        </p:nvGrpSpPr>
        <p:grpSpPr>
          <a:xfrm>
            <a:off x="4721884" y="2328728"/>
            <a:ext cx="6920280" cy="3499200"/>
            <a:chOff x="4721884" y="2328728"/>
            <a:chExt cx="6920280" cy="349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4F909AF-52E9-25C2-C292-661F60DF92F2}"/>
                    </a:ext>
                  </a:extLst>
                </p14:cNvPr>
                <p14:cNvContentPartPr/>
                <p14:nvPr/>
              </p14:nvContentPartPr>
              <p14:xfrm>
                <a:off x="4721884" y="4260488"/>
                <a:ext cx="180000" cy="161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4F909AF-52E9-25C2-C292-661F60DF92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3884" y="4242488"/>
                  <a:ext cx="215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06DAFF6-D9BC-74E3-9679-CEC78E75D2BB}"/>
                    </a:ext>
                  </a:extLst>
                </p14:cNvPr>
                <p14:cNvContentPartPr/>
                <p14:nvPr/>
              </p14:nvContentPartPr>
              <p14:xfrm>
                <a:off x="4962004" y="4271288"/>
                <a:ext cx="100080" cy="173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06DAFF6-D9BC-74E3-9679-CEC78E75D2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44004" y="4253288"/>
                  <a:ext cx="135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5A5180-712C-20B8-BCC7-C340A02968DB}"/>
                    </a:ext>
                  </a:extLst>
                </p14:cNvPr>
                <p14:cNvContentPartPr/>
                <p14:nvPr/>
              </p14:nvContentPartPr>
              <p14:xfrm>
                <a:off x="4987564" y="4294328"/>
                <a:ext cx="175320" cy="25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5A5180-712C-20B8-BCC7-C340A02968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69564" y="4276328"/>
                  <a:ext cx="210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97B62C-A931-2A82-98CB-4294B4B01D16}"/>
                    </a:ext>
                  </a:extLst>
                </p14:cNvPr>
                <p14:cNvContentPartPr/>
                <p14:nvPr/>
              </p14:nvContentPartPr>
              <p14:xfrm>
                <a:off x="5118244" y="4309448"/>
                <a:ext cx="164520" cy="96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97B62C-A931-2A82-98CB-4294B4B01D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00604" y="4291808"/>
                  <a:ext cx="200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7C9903F-982E-59AF-7840-AC73BFB55541}"/>
                    </a:ext>
                  </a:extLst>
                </p14:cNvPr>
                <p14:cNvContentPartPr/>
                <p14:nvPr/>
              </p14:nvContentPartPr>
              <p14:xfrm>
                <a:off x="5290684" y="4300808"/>
                <a:ext cx="269640" cy="151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7C9903F-982E-59AF-7840-AC73BFB555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72684" y="4282808"/>
                  <a:ext cx="305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2C5BA0-2D00-4C2E-B73E-F3200733AC36}"/>
                    </a:ext>
                  </a:extLst>
                </p14:cNvPr>
                <p14:cNvContentPartPr/>
                <p14:nvPr/>
              </p14:nvContentPartPr>
              <p14:xfrm>
                <a:off x="5564644" y="4247528"/>
                <a:ext cx="77760" cy="191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2C5BA0-2D00-4C2E-B73E-F3200733AC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47004" y="4229528"/>
                  <a:ext cx="113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4FB38B9-C14B-3AAA-0C65-FBA76494410C}"/>
                    </a:ext>
                  </a:extLst>
                </p14:cNvPr>
                <p14:cNvContentPartPr/>
                <p14:nvPr/>
              </p14:nvContentPartPr>
              <p14:xfrm>
                <a:off x="5600644" y="4291808"/>
                <a:ext cx="147240" cy="13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4FB38B9-C14B-3AAA-0C65-FBA7649441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82644" y="4274168"/>
                  <a:ext cx="182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C9FFAD-DCF0-8D6D-3D67-9C41080E0F13}"/>
                    </a:ext>
                  </a:extLst>
                </p14:cNvPr>
                <p14:cNvContentPartPr/>
                <p14:nvPr/>
              </p14:nvContentPartPr>
              <p14:xfrm>
                <a:off x="5751484" y="4252928"/>
                <a:ext cx="60840" cy="92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C9FFAD-DCF0-8D6D-3D67-9C41080E0F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33484" y="4235288"/>
                  <a:ext cx="96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05B06DC-BF99-A899-7E19-44E2C59D7051}"/>
                    </a:ext>
                  </a:extLst>
                </p14:cNvPr>
                <p14:cNvContentPartPr/>
                <p14:nvPr/>
              </p14:nvContentPartPr>
              <p14:xfrm>
                <a:off x="5851204" y="4264088"/>
                <a:ext cx="117360" cy="90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05B06DC-BF99-A899-7E19-44E2C59D705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33204" y="4246088"/>
                  <a:ext cx="153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C054D3-5BA3-A48D-738F-BDA3A8902BB9}"/>
                    </a:ext>
                  </a:extLst>
                </p14:cNvPr>
                <p14:cNvContentPartPr/>
                <p14:nvPr/>
              </p14:nvContentPartPr>
              <p14:xfrm>
                <a:off x="5851564" y="4265168"/>
                <a:ext cx="336600" cy="368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C054D3-5BA3-A48D-738F-BDA3A8902BB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33924" y="4247168"/>
                  <a:ext cx="3722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38B3AC4-AC73-49CB-3BAF-4C7302C0A0E3}"/>
                    </a:ext>
                  </a:extLst>
                </p14:cNvPr>
                <p14:cNvContentPartPr/>
                <p14:nvPr/>
              </p14:nvContentPartPr>
              <p14:xfrm>
                <a:off x="6430084" y="4273808"/>
                <a:ext cx="230760" cy="153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38B3AC4-AC73-49CB-3BAF-4C7302C0A0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2444" y="4255808"/>
                  <a:ext cx="266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8BA5D3F-4196-C125-19B7-959A19298D8D}"/>
                    </a:ext>
                  </a:extLst>
                </p14:cNvPr>
                <p14:cNvContentPartPr/>
                <p14:nvPr/>
              </p14:nvContentPartPr>
              <p14:xfrm>
                <a:off x="6707284" y="4213328"/>
                <a:ext cx="228240" cy="193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8BA5D3F-4196-C125-19B7-959A19298D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89644" y="4195688"/>
                  <a:ext cx="263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D0DDE0-AA00-E412-1E30-94B730BE30BE}"/>
                    </a:ext>
                  </a:extLst>
                </p14:cNvPr>
                <p14:cNvContentPartPr/>
                <p14:nvPr/>
              </p14:nvContentPartPr>
              <p14:xfrm>
                <a:off x="6993484" y="4219088"/>
                <a:ext cx="196200" cy="208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D0DDE0-AA00-E412-1E30-94B730BE30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75484" y="4201088"/>
                  <a:ext cx="231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26CE99F-C6FD-C133-AB10-391EBA068D9C}"/>
                    </a:ext>
                  </a:extLst>
                </p14:cNvPr>
                <p14:cNvContentPartPr/>
                <p14:nvPr/>
              </p14:nvContentPartPr>
              <p14:xfrm>
                <a:off x="7264204" y="4268768"/>
                <a:ext cx="115920" cy="128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26CE99F-C6FD-C133-AB10-391EBA068D9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46564" y="4250768"/>
                  <a:ext cx="151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BCBA58-8753-18DB-4980-E7B64427F867}"/>
                    </a:ext>
                  </a:extLst>
                </p14:cNvPr>
                <p14:cNvContentPartPr/>
                <p14:nvPr/>
              </p14:nvContentPartPr>
              <p14:xfrm>
                <a:off x="7393444" y="4290368"/>
                <a:ext cx="182160" cy="114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BCBA58-8753-18DB-4980-E7B64427F8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75444" y="4272368"/>
                  <a:ext cx="217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4E7D5B-FC70-D7A0-21F7-8473B39F30C5}"/>
                    </a:ext>
                  </a:extLst>
                </p14:cNvPr>
                <p14:cNvContentPartPr/>
                <p14:nvPr/>
              </p14:nvContentPartPr>
              <p14:xfrm>
                <a:off x="7579204" y="4254728"/>
                <a:ext cx="114480" cy="193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4E7D5B-FC70-D7A0-21F7-8473B39F30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61564" y="4236728"/>
                  <a:ext cx="150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C63CF3-C754-D8A6-C8FC-98CE7A1AD6B3}"/>
                    </a:ext>
                  </a:extLst>
                </p14:cNvPr>
                <p14:cNvContentPartPr/>
                <p14:nvPr/>
              </p14:nvContentPartPr>
              <p14:xfrm>
                <a:off x="7698004" y="4233848"/>
                <a:ext cx="175680" cy="244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C63CF3-C754-D8A6-C8FC-98CE7A1AD6B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80004" y="4216208"/>
                  <a:ext cx="211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7E229E-1876-0583-FEE5-C303C2622735}"/>
                    </a:ext>
                  </a:extLst>
                </p14:cNvPr>
                <p14:cNvContentPartPr/>
                <p14:nvPr/>
              </p14:nvContentPartPr>
              <p14:xfrm>
                <a:off x="7186084" y="4731728"/>
                <a:ext cx="44640" cy="208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7E229E-1876-0583-FEE5-C303C262273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68084" y="4713728"/>
                  <a:ext cx="80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56D3E68-2D47-AA25-A509-F99CDBE21DAF}"/>
                    </a:ext>
                  </a:extLst>
                </p14:cNvPr>
                <p14:cNvContentPartPr/>
                <p14:nvPr/>
              </p14:nvContentPartPr>
              <p14:xfrm>
                <a:off x="7157644" y="4826048"/>
                <a:ext cx="233280" cy="17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56D3E68-2D47-AA25-A509-F99CDBE21DA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0004" y="4808408"/>
                  <a:ext cx="268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56E639E-3FA3-77DF-EC50-0F3C72997706}"/>
                    </a:ext>
                  </a:extLst>
                </p14:cNvPr>
                <p14:cNvContentPartPr/>
                <p14:nvPr/>
              </p14:nvContentPartPr>
              <p14:xfrm>
                <a:off x="7393444" y="4760888"/>
                <a:ext cx="528120" cy="203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56E639E-3FA3-77DF-EC50-0F3C729977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75804" y="4742888"/>
                  <a:ext cx="563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248B87D-F078-9EEE-568A-1457EADD69A3}"/>
                    </a:ext>
                  </a:extLst>
                </p14:cNvPr>
                <p14:cNvContentPartPr/>
                <p14:nvPr/>
              </p14:nvContentPartPr>
              <p14:xfrm>
                <a:off x="8321524" y="4182728"/>
                <a:ext cx="308520" cy="2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248B87D-F078-9EEE-568A-1457EADD69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03884" y="4165088"/>
                  <a:ext cx="344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A78521-3368-EFB0-CE3F-7A4CAE9D1D7D}"/>
                    </a:ext>
                  </a:extLst>
                </p14:cNvPr>
                <p14:cNvContentPartPr/>
                <p14:nvPr/>
              </p14:nvContentPartPr>
              <p14:xfrm>
                <a:off x="8567044" y="4133768"/>
                <a:ext cx="51840" cy="140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A78521-3368-EFB0-CE3F-7A4CAE9D1D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49044" y="4116128"/>
                  <a:ext cx="87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35F386C-0948-C76A-ED35-15507373CD00}"/>
                    </a:ext>
                  </a:extLst>
                </p14:cNvPr>
                <p14:cNvContentPartPr/>
                <p14:nvPr/>
              </p14:nvContentPartPr>
              <p14:xfrm>
                <a:off x="9108124" y="4101008"/>
                <a:ext cx="178200" cy="295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5F386C-0948-C76A-ED35-15507373CD0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90484" y="4083368"/>
                  <a:ext cx="213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AC529A-849E-FF1F-0D6F-F4EE7BBF230B}"/>
                    </a:ext>
                  </a:extLst>
                </p14:cNvPr>
                <p14:cNvContentPartPr/>
                <p14:nvPr/>
              </p14:nvContentPartPr>
              <p14:xfrm>
                <a:off x="9117484" y="4208288"/>
                <a:ext cx="229320" cy="53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AC529A-849E-FF1F-0D6F-F4EE7BBF23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99844" y="4190288"/>
                  <a:ext cx="264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124672A-C407-C52C-49FF-47BBF2959884}"/>
                    </a:ext>
                  </a:extLst>
                </p14:cNvPr>
                <p14:cNvContentPartPr/>
                <p14:nvPr/>
              </p14:nvContentPartPr>
              <p14:xfrm>
                <a:off x="9409804" y="4049528"/>
                <a:ext cx="133200" cy="264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124672A-C407-C52C-49FF-47BBF29598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92164" y="4031888"/>
                  <a:ext cx="1688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3148149-B5B9-D0A6-3A01-B70B610B721A}"/>
                    </a:ext>
                  </a:extLst>
                </p14:cNvPr>
                <p14:cNvContentPartPr/>
                <p14:nvPr/>
              </p14:nvContentPartPr>
              <p14:xfrm>
                <a:off x="9624364" y="4016768"/>
                <a:ext cx="156240" cy="321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3148149-B5B9-D0A6-3A01-B70B610B721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06364" y="3999128"/>
                  <a:ext cx="1918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9E7F3AE-EA05-AE08-9470-49C694C1587C}"/>
                    </a:ext>
                  </a:extLst>
                </p14:cNvPr>
                <p14:cNvContentPartPr/>
                <p14:nvPr/>
              </p14:nvContentPartPr>
              <p14:xfrm>
                <a:off x="10264804" y="3992288"/>
                <a:ext cx="201960" cy="235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9E7F3AE-EA05-AE08-9470-49C694C1587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46804" y="3974288"/>
                  <a:ext cx="2376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540BB9-74AC-34E3-0C2D-8273F43F0DA1}"/>
                    </a:ext>
                  </a:extLst>
                </p14:cNvPr>
                <p14:cNvContentPartPr/>
                <p14:nvPr/>
              </p14:nvContentPartPr>
              <p14:xfrm>
                <a:off x="10653244" y="4004528"/>
                <a:ext cx="273960" cy="211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540BB9-74AC-34E3-0C2D-8273F43F0DA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35604" y="3986888"/>
                  <a:ext cx="3096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087375-7852-9AAF-B2FC-6DAAE602B1C5}"/>
                    </a:ext>
                  </a:extLst>
                </p14:cNvPr>
                <p14:cNvContentPartPr/>
                <p14:nvPr/>
              </p14:nvContentPartPr>
              <p14:xfrm>
                <a:off x="11210884" y="4042688"/>
                <a:ext cx="43560" cy="152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087375-7852-9AAF-B2FC-6DAAE602B1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93244" y="4024688"/>
                  <a:ext cx="79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1BF6FF6-D17F-75A0-1469-8298D789DD81}"/>
                    </a:ext>
                  </a:extLst>
                </p14:cNvPr>
                <p14:cNvContentPartPr/>
                <p14:nvPr/>
              </p14:nvContentPartPr>
              <p14:xfrm>
                <a:off x="11328244" y="3900488"/>
                <a:ext cx="12600" cy="32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1BF6FF6-D17F-75A0-1469-8298D789DD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310244" y="3882488"/>
                  <a:ext cx="48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1290ED-99A5-C4E0-4C76-503B4E78D5E3}"/>
                    </a:ext>
                  </a:extLst>
                </p14:cNvPr>
                <p14:cNvContentPartPr/>
                <p14:nvPr/>
              </p14:nvContentPartPr>
              <p14:xfrm>
                <a:off x="11422564" y="3980408"/>
                <a:ext cx="162000" cy="121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1290ED-99A5-C4E0-4C76-503B4E78D5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404564" y="3962768"/>
                  <a:ext cx="197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1BDB03-0C97-5900-E3C6-6E2092E97D6A}"/>
                    </a:ext>
                  </a:extLst>
                </p14:cNvPr>
                <p14:cNvContentPartPr/>
                <p14:nvPr/>
              </p14:nvContentPartPr>
              <p14:xfrm>
                <a:off x="8228644" y="4710488"/>
                <a:ext cx="153000" cy="308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71BDB03-0C97-5900-E3C6-6E2092E97D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10644" y="4692488"/>
                  <a:ext cx="1886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24C2212-9F09-47F8-5356-EA30C2DFCF86}"/>
                    </a:ext>
                  </a:extLst>
                </p14:cNvPr>
                <p14:cNvContentPartPr/>
                <p14:nvPr/>
              </p14:nvContentPartPr>
              <p14:xfrm>
                <a:off x="8186884" y="4804448"/>
                <a:ext cx="292680" cy="114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24C2212-9F09-47F8-5356-EA30C2DFCF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68884" y="4786808"/>
                  <a:ext cx="328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9A5B2CD-BBF6-49F5-8807-AFAE8A1AC64E}"/>
                    </a:ext>
                  </a:extLst>
                </p14:cNvPr>
                <p14:cNvContentPartPr/>
                <p14:nvPr/>
              </p14:nvContentPartPr>
              <p14:xfrm>
                <a:off x="8573164" y="4804448"/>
                <a:ext cx="143280" cy="160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9A5B2CD-BBF6-49F5-8807-AFAE8A1AC6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55524" y="4786448"/>
                  <a:ext cx="178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DD05E59-8BD0-DC70-0132-EE56F61EA3EF}"/>
                    </a:ext>
                  </a:extLst>
                </p14:cNvPr>
                <p14:cNvContentPartPr/>
                <p14:nvPr/>
              </p14:nvContentPartPr>
              <p14:xfrm>
                <a:off x="8797084" y="4777808"/>
                <a:ext cx="102600" cy="135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DD05E59-8BD0-DC70-0132-EE56F61EA3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779084" y="4759808"/>
                  <a:ext cx="138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63920D-0C86-B9ED-3CF1-F04CD5EB12CE}"/>
                    </a:ext>
                  </a:extLst>
                </p14:cNvPr>
                <p14:cNvContentPartPr/>
                <p14:nvPr/>
              </p14:nvContentPartPr>
              <p14:xfrm>
                <a:off x="8986804" y="4724528"/>
                <a:ext cx="36720" cy="200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63920D-0C86-B9ED-3CF1-F04CD5EB12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69164" y="4706528"/>
                  <a:ext cx="72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CA7529-3290-24B4-2F5A-B9E0C045CB66}"/>
                    </a:ext>
                  </a:extLst>
                </p14:cNvPr>
                <p14:cNvContentPartPr/>
                <p14:nvPr/>
              </p14:nvContentPartPr>
              <p14:xfrm>
                <a:off x="8982844" y="4677368"/>
                <a:ext cx="388440" cy="333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CA7529-3290-24B4-2F5A-B9E0C045CB6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65204" y="4659368"/>
                  <a:ext cx="4240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FAC5775-175E-126B-8476-E3C264396383}"/>
                    </a:ext>
                  </a:extLst>
                </p14:cNvPr>
                <p14:cNvContentPartPr/>
                <p14:nvPr/>
              </p14:nvContentPartPr>
              <p14:xfrm>
                <a:off x="8780884" y="4718408"/>
                <a:ext cx="68760" cy="115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FAC5775-175E-126B-8476-E3C26439638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62884" y="4700408"/>
                  <a:ext cx="104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8F46E2-666C-BFD3-2701-08E6BBDDBB24}"/>
                    </a:ext>
                  </a:extLst>
                </p14:cNvPr>
                <p14:cNvContentPartPr/>
                <p14:nvPr/>
              </p14:nvContentPartPr>
              <p14:xfrm>
                <a:off x="8946484" y="4696448"/>
                <a:ext cx="360" cy="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8F46E2-666C-BFD3-2701-08E6BBDDBB2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28844" y="46788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F6E73A8-20F3-07EB-AA1D-7EF0749CFBD5}"/>
                    </a:ext>
                  </a:extLst>
                </p14:cNvPr>
                <p14:cNvContentPartPr/>
                <p14:nvPr/>
              </p14:nvContentPartPr>
              <p14:xfrm>
                <a:off x="8847844" y="4696448"/>
                <a:ext cx="102960" cy="139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F6E73A8-20F3-07EB-AA1D-7EF0749CFB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29844" y="4678808"/>
                  <a:ext cx="138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84B11EE-29BA-CFBE-556F-0AB53F83804B}"/>
                    </a:ext>
                  </a:extLst>
                </p14:cNvPr>
                <p14:cNvContentPartPr/>
                <p14:nvPr/>
              </p14:nvContentPartPr>
              <p14:xfrm>
                <a:off x="9441484" y="4607528"/>
                <a:ext cx="153360" cy="495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84B11EE-29BA-CFBE-556F-0AB53F83804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23484" y="4589528"/>
                  <a:ext cx="1890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44CD088-62DF-54CD-7BCC-D14DCD63777C}"/>
                    </a:ext>
                  </a:extLst>
                </p14:cNvPr>
                <p14:cNvContentPartPr/>
                <p14:nvPr/>
              </p14:nvContentPartPr>
              <p14:xfrm>
                <a:off x="9701044" y="4743968"/>
                <a:ext cx="56880" cy="196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44CD088-62DF-54CD-7BCC-D14DCD6377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83044" y="4725968"/>
                  <a:ext cx="92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EDD8A97-D667-4456-EFBC-DBED8CD2E740}"/>
                    </a:ext>
                  </a:extLst>
                </p14:cNvPr>
                <p14:cNvContentPartPr/>
                <p14:nvPr/>
              </p14:nvContentPartPr>
              <p14:xfrm>
                <a:off x="9596644" y="4660088"/>
                <a:ext cx="314640" cy="146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EDD8A97-D667-4456-EFBC-DBED8CD2E7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79004" y="4642088"/>
                  <a:ext cx="350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3E16C5-C952-9F2D-774E-FD5AC795B267}"/>
                    </a:ext>
                  </a:extLst>
                </p14:cNvPr>
                <p14:cNvContentPartPr/>
                <p14:nvPr/>
              </p14:nvContentPartPr>
              <p14:xfrm>
                <a:off x="9777724" y="4602848"/>
                <a:ext cx="182520" cy="374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3E16C5-C952-9F2D-774E-FD5AC795B2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59724" y="4585208"/>
                  <a:ext cx="2181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137ECC-3B64-68EA-355E-077C1D97ECA0}"/>
                    </a:ext>
                  </a:extLst>
                </p14:cNvPr>
                <p14:cNvContentPartPr/>
                <p14:nvPr/>
              </p14:nvContentPartPr>
              <p14:xfrm>
                <a:off x="9784204" y="2330168"/>
                <a:ext cx="1683000" cy="2299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137ECC-3B64-68EA-355E-077C1D97ECA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66204" y="2312168"/>
                  <a:ext cx="1718640" cy="23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BF5B938-B900-DD6F-7B12-7D8A4BC448B0}"/>
                    </a:ext>
                  </a:extLst>
                </p14:cNvPr>
                <p14:cNvContentPartPr/>
                <p14:nvPr/>
              </p14:nvContentPartPr>
              <p14:xfrm>
                <a:off x="9775924" y="4434728"/>
                <a:ext cx="239040" cy="166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BF5B938-B900-DD6F-7B12-7D8A4BC448B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58284" y="4417088"/>
                  <a:ext cx="274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A29A69B-A4CB-B3E1-79EE-7233050639F7}"/>
                    </a:ext>
                  </a:extLst>
                </p14:cNvPr>
                <p14:cNvContentPartPr/>
                <p14:nvPr/>
              </p14:nvContentPartPr>
              <p14:xfrm>
                <a:off x="8570644" y="2328728"/>
                <a:ext cx="1735200" cy="1599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A29A69B-A4CB-B3E1-79EE-7233050639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53004" y="2311088"/>
                  <a:ext cx="1770840" cy="16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37A9FCE-2582-AD73-CB53-8A6A881F7672}"/>
                    </a:ext>
                  </a:extLst>
                </p14:cNvPr>
                <p14:cNvContentPartPr/>
                <p14:nvPr/>
              </p14:nvContentPartPr>
              <p14:xfrm>
                <a:off x="8574604" y="2368688"/>
                <a:ext cx="114840" cy="80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37A9FCE-2582-AD73-CB53-8A6A881F767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56964" y="2351048"/>
                  <a:ext cx="150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138670B-7A66-BE1B-340D-6258BB0C2CB8}"/>
                    </a:ext>
                  </a:extLst>
                </p14:cNvPr>
                <p14:cNvContentPartPr/>
                <p14:nvPr/>
              </p14:nvContentPartPr>
              <p14:xfrm>
                <a:off x="8689084" y="2365088"/>
                <a:ext cx="91800" cy="62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138670B-7A66-BE1B-340D-6258BB0C2C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71444" y="2347448"/>
                  <a:ext cx="127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48A98F5-89DC-B5BE-929A-8BB9F69060F8}"/>
                    </a:ext>
                  </a:extLst>
                </p14:cNvPr>
                <p14:cNvContentPartPr/>
                <p14:nvPr/>
              </p14:nvContentPartPr>
              <p14:xfrm>
                <a:off x="10272004" y="4608248"/>
                <a:ext cx="176400" cy="174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48A98F5-89DC-B5BE-929A-8BB9F69060F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54364" y="4590248"/>
                  <a:ext cx="212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41160A7-5F7E-5F45-7740-5B5488F54831}"/>
                    </a:ext>
                  </a:extLst>
                </p14:cNvPr>
                <p14:cNvContentPartPr/>
                <p14:nvPr/>
              </p14:nvContentPartPr>
              <p14:xfrm>
                <a:off x="10527964" y="4661168"/>
                <a:ext cx="228240" cy="144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41160A7-5F7E-5F45-7740-5B5488F5483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09964" y="4643168"/>
                  <a:ext cx="263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F9D021D-36B5-6367-728C-096A9E649C08}"/>
                    </a:ext>
                  </a:extLst>
                </p14:cNvPr>
                <p14:cNvContentPartPr/>
                <p14:nvPr/>
              </p14:nvContentPartPr>
              <p14:xfrm>
                <a:off x="10794724" y="4625528"/>
                <a:ext cx="51480" cy="222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F9D021D-36B5-6367-728C-096A9E649C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776724" y="4607888"/>
                  <a:ext cx="87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642792A-FD4C-B45E-BB70-3D1179888482}"/>
                    </a:ext>
                  </a:extLst>
                </p14:cNvPr>
                <p14:cNvContentPartPr/>
                <p14:nvPr/>
              </p14:nvContentPartPr>
              <p14:xfrm>
                <a:off x="10760884" y="4631288"/>
                <a:ext cx="217080" cy="24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642792A-FD4C-B45E-BB70-3D117988848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43244" y="4613288"/>
                  <a:ext cx="252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EC71C1-3203-4C32-0BEF-EC06F7F4A459}"/>
                    </a:ext>
                  </a:extLst>
                </p14:cNvPr>
                <p14:cNvContentPartPr/>
                <p14:nvPr/>
              </p14:nvContentPartPr>
              <p14:xfrm>
                <a:off x="10984804" y="4599248"/>
                <a:ext cx="265680" cy="136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EC71C1-3203-4C32-0BEF-EC06F7F4A45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66804" y="4581248"/>
                  <a:ext cx="301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A7AE637-8936-6363-E1CC-DCE82BE9D19F}"/>
                    </a:ext>
                  </a:extLst>
                </p14:cNvPr>
                <p14:cNvContentPartPr/>
                <p14:nvPr/>
              </p14:nvContentPartPr>
              <p14:xfrm>
                <a:off x="11292964" y="4466408"/>
                <a:ext cx="349200" cy="254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A7AE637-8936-6363-E1CC-DCE82BE9D19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275324" y="4448408"/>
                  <a:ext cx="3848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CC3D7A9-4E96-8A80-EC41-D95DBC3E240E}"/>
                    </a:ext>
                  </a:extLst>
                </p14:cNvPr>
                <p14:cNvContentPartPr/>
                <p14:nvPr/>
              </p14:nvContentPartPr>
              <p14:xfrm>
                <a:off x="6278164" y="5124488"/>
                <a:ext cx="69120" cy="330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CC3D7A9-4E96-8A80-EC41-D95DBC3E240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60164" y="5106848"/>
                  <a:ext cx="1047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F18D9B-1F63-9107-B8E1-86A039D1FE49}"/>
                    </a:ext>
                  </a:extLst>
                </p14:cNvPr>
                <p14:cNvContentPartPr/>
                <p14:nvPr/>
              </p14:nvContentPartPr>
              <p14:xfrm>
                <a:off x="6179524" y="5251568"/>
                <a:ext cx="523800" cy="120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F18D9B-1F63-9107-B8E1-86A039D1FE4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61884" y="5233568"/>
                  <a:ext cx="559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E1FF6B-8FB4-3BFE-123A-E361B0375EE8}"/>
                    </a:ext>
                  </a:extLst>
                </p14:cNvPr>
                <p14:cNvContentPartPr/>
                <p14:nvPr/>
              </p14:nvContentPartPr>
              <p14:xfrm>
                <a:off x="6831484" y="5299808"/>
                <a:ext cx="397800" cy="528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E1FF6B-8FB4-3BFE-123A-E361B0375EE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13844" y="5281808"/>
                  <a:ext cx="4334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142FF62-B76A-CA1B-B271-5E4CE7C5B028}"/>
                    </a:ext>
                  </a:extLst>
                </p14:cNvPr>
                <p14:cNvContentPartPr/>
                <p14:nvPr/>
              </p14:nvContentPartPr>
              <p14:xfrm>
                <a:off x="7197964" y="5371808"/>
                <a:ext cx="434160" cy="190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142FF62-B76A-CA1B-B271-5E4CE7C5B02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80324" y="5354168"/>
                  <a:ext cx="469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EA0FB10-4767-B973-A24A-43AB1821FCC8}"/>
                    </a:ext>
                  </a:extLst>
                </p14:cNvPr>
                <p14:cNvContentPartPr/>
                <p14:nvPr/>
              </p14:nvContentPartPr>
              <p14:xfrm>
                <a:off x="7688284" y="5360648"/>
                <a:ext cx="362520" cy="194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EA0FB10-4767-B973-A24A-43AB1821FC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70284" y="5342648"/>
                  <a:ext cx="398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A70238B-975D-C059-CA54-5139D39687AD}"/>
                    </a:ext>
                  </a:extLst>
                </p14:cNvPr>
                <p14:cNvContentPartPr/>
                <p14:nvPr/>
              </p14:nvContentPartPr>
              <p14:xfrm>
                <a:off x="8154844" y="5225288"/>
                <a:ext cx="320040" cy="397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A70238B-975D-C059-CA54-5139D39687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36844" y="5207288"/>
                  <a:ext cx="3556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A4910F-8A6E-928B-5387-436AD6BE517A}"/>
                    </a:ext>
                  </a:extLst>
                </p14:cNvPr>
                <p14:cNvContentPartPr/>
                <p14:nvPr/>
              </p14:nvContentPartPr>
              <p14:xfrm>
                <a:off x="8337724" y="5354528"/>
                <a:ext cx="486720" cy="106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A4910F-8A6E-928B-5387-436AD6BE517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19724" y="5336528"/>
                  <a:ext cx="52236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9280B00-5C78-13DD-476C-24EECC89CAAD}"/>
              </a:ext>
            </a:extLst>
          </p:cNvPr>
          <p:cNvGrpSpPr/>
          <p:nvPr/>
        </p:nvGrpSpPr>
        <p:grpSpPr>
          <a:xfrm>
            <a:off x="9122884" y="5131688"/>
            <a:ext cx="2973600" cy="347760"/>
            <a:chOff x="9122884" y="5131688"/>
            <a:chExt cx="297360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0390160-99FD-DD54-CEFF-335E1AD1C428}"/>
                    </a:ext>
                  </a:extLst>
                </p14:cNvPr>
                <p14:cNvContentPartPr/>
                <p14:nvPr/>
              </p14:nvContentPartPr>
              <p14:xfrm>
                <a:off x="9122884" y="5268848"/>
                <a:ext cx="267840" cy="2008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0390160-99FD-DD54-CEFF-335E1AD1C42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05244" y="5251208"/>
                  <a:ext cx="303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F0741D-1683-7E4C-D244-9DA1A8395E17}"/>
                    </a:ext>
                  </a:extLst>
                </p14:cNvPr>
                <p14:cNvContentPartPr/>
                <p14:nvPr/>
              </p14:nvContentPartPr>
              <p14:xfrm>
                <a:off x="9464884" y="5201168"/>
                <a:ext cx="487800" cy="254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F0741D-1683-7E4C-D244-9DA1A8395E1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46884" y="5183528"/>
                  <a:ext cx="523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11544DB-7923-F064-A7D7-72E04C16C70E}"/>
                    </a:ext>
                  </a:extLst>
                </p14:cNvPr>
                <p14:cNvContentPartPr/>
                <p14:nvPr/>
              </p14:nvContentPartPr>
              <p14:xfrm>
                <a:off x="10067164" y="5282888"/>
                <a:ext cx="311400" cy="142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11544DB-7923-F064-A7D7-72E04C16C70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49524" y="5265248"/>
                  <a:ext cx="347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4214C91-5B82-7D99-63E0-76789E874EB8}"/>
                    </a:ext>
                  </a:extLst>
                </p14:cNvPr>
                <p14:cNvContentPartPr/>
                <p14:nvPr/>
              </p14:nvContentPartPr>
              <p14:xfrm>
                <a:off x="10361644" y="5138888"/>
                <a:ext cx="319320" cy="340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4214C91-5B82-7D99-63E0-76789E874EB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43644" y="5121248"/>
                  <a:ext cx="3549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3ECA686-766F-A6F3-0D8A-D421ABA35480}"/>
                    </a:ext>
                  </a:extLst>
                </p14:cNvPr>
                <p14:cNvContentPartPr/>
                <p14:nvPr/>
              </p14:nvContentPartPr>
              <p14:xfrm>
                <a:off x="10657204" y="5234648"/>
                <a:ext cx="283320" cy="33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3ECA686-766F-A6F3-0D8A-D421ABA354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39564" y="5216648"/>
                  <a:ext cx="318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658C287-2206-CF5B-957A-5B436B735CB7}"/>
                    </a:ext>
                  </a:extLst>
                </p14:cNvPr>
                <p14:cNvContentPartPr/>
                <p14:nvPr/>
              </p14:nvContentPartPr>
              <p14:xfrm>
                <a:off x="10891564" y="5235728"/>
                <a:ext cx="275760" cy="1454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658C287-2206-CF5B-957A-5B436B735CB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73924" y="5218088"/>
                  <a:ext cx="311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796D069-76B0-55F1-781A-02B5A025E542}"/>
                    </a:ext>
                  </a:extLst>
                </p14:cNvPr>
                <p14:cNvContentPartPr/>
                <p14:nvPr/>
              </p14:nvContentPartPr>
              <p14:xfrm>
                <a:off x="11259484" y="5195048"/>
                <a:ext cx="337320" cy="183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796D069-76B0-55F1-781A-02B5A025E54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41484" y="5177408"/>
                  <a:ext cx="372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E3F73D5-46E1-1130-1000-41380D227D7A}"/>
                    </a:ext>
                  </a:extLst>
                </p14:cNvPr>
                <p14:cNvContentPartPr/>
                <p14:nvPr/>
              </p14:nvContentPartPr>
              <p14:xfrm>
                <a:off x="11651164" y="5131688"/>
                <a:ext cx="445320" cy="259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E3F73D5-46E1-1130-1000-41380D227D7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633164" y="5113688"/>
                  <a:ext cx="48096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0A8C3BF-7068-E061-93BE-A08FF1A1FDEE}"/>
              </a:ext>
            </a:extLst>
          </p:cNvPr>
          <p:cNvGrpSpPr/>
          <p:nvPr/>
        </p:nvGrpSpPr>
        <p:grpSpPr>
          <a:xfrm>
            <a:off x="7635724" y="5805608"/>
            <a:ext cx="1986120" cy="645120"/>
            <a:chOff x="7635724" y="5805608"/>
            <a:chExt cx="1986120" cy="64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EB431E3-FE92-FF21-0582-2F29B96EADAA}"/>
                    </a:ext>
                  </a:extLst>
                </p14:cNvPr>
                <p14:cNvContentPartPr/>
                <p14:nvPr/>
              </p14:nvContentPartPr>
              <p14:xfrm>
                <a:off x="7832644" y="5859968"/>
                <a:ext cx="360" cy="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EB431E3-FE92-FF21-0582-2F29B96EAD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14644" y="58419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79A6331-D452-ABCC-3435-2C12996208F3}"/>
                    </a:ext>
                  </a:extLst>
                </p14:cNvPr>
                <p14:cNvContentPartPr/>
                <p14:nvPr/>
              </p14:nvContentPartPr>
              <p14:xfrm>
                <a:off x="7635724" y="5832608"/>
                <a:ext cx="435600" cy="220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79A6331-D452-ABCC-3435-2C12996208F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18084" y="5814608"/>
                  <a:ext cx="471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ED1D6C0-AECC-EBAE-040B-4E7F5F54BC81}"/>
                    </a:ext>
                  </a:extLst>
                </p14:cNvPr>
                <p14:cNvContentPartPr/>
                <p14:nvPr/>
              </p14:nvContentPartPr>
              <p14:xfrm>
                <a:off x="8082484" y="5812088"/>
                <a:ext cx="790560" cy="133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ED1D6C0-AECC-EBAE-040B-4E7F5F54BC8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064844" y="5794448"/>
                  <a:ext cx="826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658ABA-931B-F6CF-88D6-23B1CA1AAE2F}"/>
                    </a:ext>
                  </a:extLst>
                </p14:cNvPr>
                <p14:cNvContentPartPr/>
                <p14:nvPr/>
              </p14:nvContentPartPr>
              <p14:xfrm>
                <a:off x="8697004" y="5805608"/>
                <a:ext cx="738360" cy="645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658ABA-931B-F6CF-88D6-23B1CA1AAE2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679004" y="5787968"/>
                  <a:ext cx="77400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6FCDDE-5519-6F62-B8F7-AE1DB00DCAA9}"/>
                    </a:ext>
                  </a:extLst>
                </p14:cNvPr>
                <p14:cNvContentPartPr/>
                <p14:nvPr/>
              </p14:nvContentPartPr>
              <p14:xfrm>
                <a:off x="9621484" y="5871848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6FCDDE-5519-6F62-B8F7-AE1DB00DCA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03484" y="58542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3878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10E2-297E-6BC9-D9B0-80F98C819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C4B9-C7F1-6F66-CA9C-07417364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41B59-102F-C07E-C4BA-C40DCFF0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03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EFBB-BB9C-58F4-B65A-2EFC4FD7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9460F-90E0-674F-D091-D8915373A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0019C-BEDC-43AE-B858-696A2873F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56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BACD-C84E-C293-BB29-F20EE741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2F045-7440-C458-C5AF-C1A7FA25C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7200F-79AD-906F-D1D1-14EED25D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62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2977-6C17-CB8D-0996-C9DA9B59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6F679-9771-AF26-A785-65D2BC5B2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3EE65-D2D9-2CE9-7021-E2234C95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8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2B8D-4497-1575-82B8-F7B754FF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EF6BD-200E-D022-7127-65494E5B8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E441B-ECDB-9226-539E-55987B84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35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639F-F4F3-7176-863C-1380D8CB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4E3E-D294-39C3-4A13-1194838F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3CF24-CD28-4FA2-AD84-831F9D27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374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C7DC-2842-BBAF-0FD5-9C71D82FA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2CD49-F204-2DFC-4F90-63E60EB8A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D3B5D-BEE9-4C2E-F14C-2D0B4DF1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771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00DC-7299-790D-69D5-0A6157FC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C3D7-3578-2899-76C6-129D555BE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3BBB0-DBCB-0773-4547-ED1D3598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5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3F52-B356-B691-A504-B66E2884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A730-5D39-F35D-099D-2DEE243D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BCB95-DDA1-994B-FE1D-FE3CE656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12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D0A0-8177-5C1F-757A-39EA4A30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0A38F-8A04-F909-BC31-B681BEBEB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3C630-64BD-7D4E-255E-8F43C4C6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241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5B58-0904-0F4F-2591-7A117FA1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2AD0-AC78-56A4-DD90-28E66560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A9426-5134-800E-9A11-5786CCD3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51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3F5E8-3131-5B2A-39A5-93B6AF09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A76E-BA62-70FA-6984-AA3557574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B09AB-F722-7867-1341-6AFF00E2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78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CFD3-943A-5E64-874D-804FB9AA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EACB9-670F-E6F5-092D-F316E5FDB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588E2-3268-18EF-A56F-4C0EB466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4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E22-295A-7489-4223-607DDED7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C3F13-06C2-ADBE-BB07-8B0230466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7209C-1151-12CB-6D9D-FF139AFD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381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BAD52-EEE3-2849-B3B3-55A50BCE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D8AF7-6CF2-B1F4-DCA7-132920FA9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2ECAA-1BA6-6798-EF43-0C6B84CF8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29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37CC3-EBA8-6276-0401-497EF3248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FA595-CD1A-DA22-60AD-C3EC15A24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BA8BE-7F37-D51A-BBEA-9A2E36D0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38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EB7B-ADF2-E46E-4C51-21996167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D29E-2812-3713-7504-5D2A84401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71084-9E8A-8806-1FF0-BFFD801F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1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1AAC-B2E7-5618-703F-C252F3A9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EC97-0ABF-A6B4-9CBA-B73799105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A864D-A17F-2E7B-7C20-AB486091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92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B1F8-B75E-DD2A-ADFD-613CAB2D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F50B-DF50-273D-2229-07325A35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4041C-F74B-521E-9DBA-BBE7D2C5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8EC5-F278-6B27-EE4D-6F28471B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0E918-51FF-B2CC-7853-D560F1B34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0DA8E-A98F-4F7C-8E4A-6E458095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1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5D30-A95F-4D9B-21C7-F812C513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3C519-13B8-7FE5-E990-47F55F08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104AA-0945-B3F0-5A2D-14D88B428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056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17ED-4112-AC4F-1D0E-81B5BBE4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CE87-F254-F4B0-4ED9-B12502B35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68A60-CFEB-01A6-2CC8-96399D74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048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13D7-6E4D-F6DC-29F1-5608A6D2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19042-2FD0-A389-98D3-FA7405274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590B8-418D-C06B-2913-26471794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AD95C-83B8-4101-8DE8-84BBED40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553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F8371-7DBE-9758-B693-C782A86DB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3F636-E93A-4695-0716-EBC07C209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581F7-4858-92A3-7FDB-EBFD0E1F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117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DE90-0503-4970-97E4-AB893C4E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54BFD-5E5E-9108-D0AC-D417000C9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6B38E-F5E2-7FAB-D825-F60C3A7E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73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D55F-CAFD-5778-6494-BBAC6411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F588-A7F7-177B-77D4-BE0E90211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FAE2F-8AEE-5395-47A9-9EE74A43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793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EB63-4B16-5F24-BBEE-93C5B442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41FEA-7D5A-889F-0671-97374985F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11471-CE79-A91E-87B6-34C0A744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33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16A2-27A0-1C18-D260-52BA8738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87489-66A1-9DA7-4875-59B67492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096DD-5587-55BD-D6A1-7E5447F2F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88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0</Words>
  <Application>Microsoft Office PowerPoint</Application>
  <PresentationFormat>Widescreen</PresentationFormat>
  <Paragraphs>0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Kumar</dc:creator>
  <cp:lastModifiedBy>Ajay Kumar</cp:lastModifiedBy>
  <cp:revision>20</cp:revision>
  <dcterms:created xsi:type="dcterms:W3CDTF">2023-01-28T10:31:18Z</dcterms:created>
  <dcterms:modified xsi:type="dcterms:W3CDTF">2023-01-28T16:03:14Z</dcterms:modified>
</cp:coreProperties>
</file>